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58" r:id="rId4"/>
    <p:sldId id="278" r:id="rId5"/>
    <p:sldId id="260" r:id="rId6"/>
    <p:sldId id="261" r:id="rId7"/>
    <p:sldId id="275" r:id="rId8"/>
    <p:sldId id="263" r:id="rId9"/>
    <p:sldId id="264" r:id="rId10"/>
    <p:sldId id="265" r:id="rId11"/>
    <p:sldId id="270" r:id="rId12"/>
    <p:sldId id="266" r:id="rId13"/>
    <p:sldId id="267" r:id="rId14"/>
    <p:sldId id="271" r:id="rId15"/>
    <p:sldId id="272" r:id="rId16"/>
    <p:sldId id="269" r:id="rId17"/>
    <p:sldId id="273" r:id="rId18"/>
    <p:sldId id="274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A1C2B3-1E98-CB48-B539-8390EAF7046A}" v="1536" dt="2024-09-11T23:20:22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/>
    <p:restoredTop sz="84146"/>
  </p:normalViewPr>
  <p:slideViewPr>
    <p:cSldViewPr snapToGrid="0">
      <p:cViewPr>
        <p:scale>
          <a:sx n="89" d="100"/>
          <a:sy n="89" d="100"/>
        </p:scale>
        <p:origin x="1544" y="424"/>
      </p:cViewPr>
      <p:guideLst/>
    </p:cSldViewPr>
  </p:slideViewPr>
  <p:notesTextViewPr>
    <p:cViewPr>
      <p:scale>
        <a:sx n="1" d="1"/>
        <a:sy n="1" d="1"/>
      </p:scale>
      <p:origin x="0" y="-160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, Hanson H" userId="50a96c97-a352-4c58-b646-17435bcf5d2c" providerId="ADAL" clId="{72A1C2B3-1E98-CB48-B539-8390EAF7046A}"/>
    <pc:docChg chg="undo redo custSel addSld delSld modSld sldOrd">
      <pc:chgData name="SHEN, Hanson H" userId="50a96c97-a352-4c58-b646-17435bcf5d2c" providerId="ADAL" clId="{72A1C2B3-1E98-CB48-B539-8390EAF7046A}" dt="2024-09-11T23:36:28.379" v="25709" actId="20577"/>
      <pc:docMkLst>
        <pc:docMk/>
      </pc:docMkLst>
      <pc:sldChg chg="addSp delSp modSp mod modMedia setBg delAnim setClrOvrMap modNotesTx">
        <pc:chgData name="SHEN, Hanson H" userId="50a96c97-a352-4c58-b646-17435bcf5d2c" providerId="ADAL" clId="{72A1C2B3-1E98-CB48-B539-8390EAF7046A}" dt="2024-09-10T21:40:12.725" v="23551" actId="20577"/>
        <pc:sldMkLst>
          <pc:docMk/>
          <pc:sldMk cId="3334295750" sldId="256"/>
        </pc:sldMkLst>
        <pc:spChg chg="mod">
          <ac:chgData name="SHEN, Hanson H" userId="50a96c97-a352-4c58-b646-17435bcf5d2c" providerId="ADAL" clId="{72A1C2B3-1E98-CB48-B539-8390EAF7046A}" dt="2024-09-07T00:12:22.004" v="3328" actId="14100"/>
          <ac:spMkLst>
            <pc:docMk/>
            <pc:sldMk cId="3334295750" sldId="256"/>
            <ac:spMk id="2" creationId="{CC9FA019-9372-76A6-02D3-E3A376DF3E28}"/>
          </ac:spMkLst>
        </pc:spChg>
        <pc:spChg chg="mod">
          <ac:chgData name="SHEN, Hanson H" userId="50a96c97-a352-4c58-b646-17435bcf5d2c" providerId="ADAL" clId="{72A1C2B3-1E98-CB48-B539-8390EAF7046A}" dt="2024-09-09T17:42:37.038" v="20620" actId="20577"/>
          <ac:spMkLst>
            <pc:docMk/>
            <pc:sldMk cId="3334295750" sldId="256"/>
            <ac:spMk id="3" creationId="{79328677-E44B-5D43-CF26-EEA99FAD9AE6}"/>
          </ac:spMkLst>
        </pc:spChg>
        <pc:spChg chg="add mod">
          <ac:chgData name="SHEN, Hanson H" userId="50a96c97-a352-4c58-b646-17435bcf5d2c" providerId="ADAL" clId="{72A1C2B3-1E98-CB48-B539-8390EAF7046A}" dt="2024-09-09T18:03:24.113" v="20641" actId="1076"/>
          <ac:spMkLst>
            <pc:docMk/>
            <pc:sldMk cId="3334295750" sldId="256"/>
            <ac:spMk id="5" creationId="{AD0D3294-A805-47F3-742F-40EFEC8A3E83}"/>
          </ac:spMkLst>
        </pc:spChg>
        <pc:spChg chg="add del">
          <ac:chgData name="SHEN, Hanson H" userId="50a96c97-a352-4c58-b646-17435bcf5d2c" providerId="ADAL" clId="{72A1C2B3-1E98-CB48-B539-8390EAF7046A}" dt="2024-09-06T00:47:19.522" v="2105" actId="26606"/>
          <ac:spMkLst>
            <pc:docMk/>
            <pc:sldMk cId="3334295750" sldId="256"/>
            <ac:spMk id="9" creationId="{9B7AD9F6-8CE7-4299-8FC6-328F4DCD3FF9}"/>
          </ac:spMkLst>
        </pc:spChg>
        <pc:spChg chg="add del">
          <ac:chgData name="SHEN, Hanson H" userId="50a96c97-a352-4c58-b646-17435bcf5d2c" providerId="ADAL" clId="{72A1C2B3-1E98-CB48-B539-8390EAF7046A}" dt="2024-09-06T00:47:19.522" v="2105" actId="26606"/>
          <ac:spMkLst>
            <pc:docMk/>
            <pc:sldMk cId="3334295750" sldId="256"/>
            <ac:spMk id="11" creationId="{F49775AF-8896-43EE-92C6-83497D6DC56F}"/>
          </ac:spMkLst>
        </pc:spChg>
        <pc:spChg chg="add del">
          <ac:chgData name="SHEN, Hanson H" userId="50a96c97-a352-4c58-b646-17435bcf5d2c" providerId="ADAL" clId="{72A1C2B3-1E98-CB48-B539-8390EAF7046A}" dt="2024-09-06T00:47:23.825" v="2109" actId="26606"/>
          <ac:spMkLst>
            <pc:docMk/>
            <pc:sldMk cId="3334295750" sldId="256"/>
            <ac:spMk id="13" creationId="{D5B012D8-7F27-4758-9AC6-C889B154BD73}"/>
          </ac:spMkLst>
        </pc:spChg>
        <pc:spChg chg="add del">
          <ac:chgData name="SHEN, Hanson H" userId="50a96c97-a352-4c58-b646-17435bcf5d2c" providerId="ADAL" clId="{72A1C2B3-1E98-CB48-B539-8390EAF7046A}" dt="2024-09-06T00:47:23.825" v="2109" actId="26606"/>
          <ac:spMkLst>
            <pc:docMk/>
            <pc:sldMk cId="3334295750" sldId="256"/>
            <ac:spMk id="14" creationId="{716F42E0-28DF-4093-AFC5-CA01F54C8897}"/>
          </ac:spMkLst>
        </pc:spChg>
        <pc:spChg chg="add del">
          <ac:chgData name="SHEN, Hanson H" userId="50a96c97-a352-4c58-b646-17435bcf5d2c" providerId="ADAL" clId="{72A1C2B3-1E98-CB48-B539-8390EAF7046A}" dt="2024-09-06T00:47:23.825" v="2109" actId="26606"/>
          <ac:spMkLst>
            <pc:docMk/>
            <pc:sldMk cId="3334295750" sldId="256"/>
            <ac:spMk id="16" creationId="{4063B759-00FC-46D1-9898-8E8625268FAF}"/>
          </ac:spMkLst>
        </pc:spChg>
        <pc:spChg chg="add del">
          <ac:chgData name="SHEN, Hanson H" userId="50a96c97-a352-4c58-b646-17435bcf5d2c" providerId="ADAL" clId="{72A1C2B3-1E98-CB48-B539-8390EAF7046A}" dt="2024-09-06T00:47:46.846" v="2129" actId="26606"/>
          <ac:spMkLst>
            <pc:docMk/>
            <pc:sldMk cId="3334295750" sldId="256"/>
            <ac:spMk id="18" creationId="{9B7AD9F6-8CE7-4299-8FC6-328F4DCD3FF9}"/>
          </ac:spMkLst>
        </pc:spChg>
        <pc:spChg chg="add del">
          <ac:chgData name="SHEN, Hanson H" userId="50a96c97-a352-4c58-b646-17435bcf5d2c" providerId="ADAL" clId="{72A1C2B3-1E98-CB48-B539-8390EAF7046A}" dt="2024-09-06T00:47:46.846" v="2129" actId="26606"/>
          <ac:spMkLst>
            <pc:docMk/>
            <pc:sldMk cId="3334295750" sldId="256"/>
            <ac:spMk id="20" creationId="{F49775AF-8896-43EE-92C6-83497D6DC56F}"/>
          </ac:spMkLst>
        </pc:spChg>
        <pc:spChg chg="add del">
          <ac:chgData name="SHEN, Hanson H" userId="50a96c97-a352-4c58-b646-17435bcf5d2c" providerId="ADAL" clId="{72A1C2B3-1E98-CB48-B539-8390EAF7046A}" dt="2024-09-06T00:47:30.373" v="2112" actId="26606"/>
          <ac:spMkLst>
            <pc:docMk/>
            <pc:sldMk cId="3334295750" sldId="256"/>
            <ac:spMk id="25" creationId="{E91DC736-0EF8-4F87-9146-EBF1D2EE4D3D}"/>
          </ac:spMkLst>
        </pc:spChg>
        <pc:spChg chg="add del">
          <ac:chgData name="SHEN, Hanson H" userId="50a96c97-a352-4c58-b646-17435bcf5d2c" providerId="ADAL" clId="{72A1C2B3-1E98-CB48-B539-8390EAF7046A}" dt="2024-09-06T00:47:30.373" v="2112" actId="26606"/>
          <ac:spMkLst>
            <pc:docMk/>
            <pc:sldMk cId="3334295750" sldId="256"/>
            <ac:spMk id="27" creationId="{097CD68E-23E3-4007-8847-CD0944C4F7BE}"/>
          </ac:spMkLst>
        </pc:spChg>
        <pc:spChg chg="add del">
          <ac:chgData name="SHEN, Hanson H" userId="50a96c97-a352-4c58-b646-17435bcf5d2c" providerId="ADAL" clId="{72A1C2B3-1E98-CB48-B539-8390EAF7046A}" dt="2024-09-06T00:47:30.373" v="2112" actId="26606"/>
          <ac:spMkLst>
            <pc:docMk/>
            <pc:sldMk cId="3334295750" sldId="256"/>
            <ac:spMk id="29" creationId="{AF2F604E-43BE-4DC3-B983-E071523364F8}"/>
          </ac:spMkLst>
        </pc:spChg>
        <pc:spChg chg="add del">
          <ac:chgData name="SHEN, Hanson H" userId="50a96c97-a352-4c58-b646-17435bcf5d2c" providerId="ADAL" clId="{72A1C2B3-1E98-CB48-B539-8390EAF7046A}" dt="2024-09-06T00:47:30.373" v="2112" actId="26606"/>
          <ac:spMkLst>
            <pc:docMk/>
            <pc:sldMk cId="3334295750" sldId="256"/>
            <ac:spMk id="31" creationId="{08C9B587-E65E-4B52-B37C-ABEBB6E87928}"/>
          </ac:spMkLst>
        </pc:spChg>
        <pc:spChg chg="add del">
          <ac:chgData name="SHEN, Hanson H" userId="50a96c97-a352-4c58-b646-17435bcf5d2c" providerId="ADAL" clId="{72A1C2B3-1E98-CB48-B539-8390EAF7046A}" dt="2024-09-06T00:47:32.357" v="2114" actId="26606"/>
          <ac:spMkLst>
            <pc:docMk/>
            <pc:sldMk cId="3334295750" sldId="256"/>
            <ac:spMk id="33" creationId="{337940BB-FBC4-492E-BD92-3B7B914D0EAE}"/>
          </ac:spMkLst>
        </pc:spChg>
        <pc:spChg chg="add del">
          <ac:chgData name="SHEN, Hanson H" userId="50a96c97-a352-4c58-b646-17435bcf5d2c" providerId="ADAL" clId="{72A1C2B3-1E98-CB48-B539-8390EAF7046A}" dt="2024-09-06T00:47:32.357" v="2114" actId="26606"/>
          <ac:spMkLst>
            <pc:docMk/>
            <pc:sldMk cId="3334295750" sldId="256"/>
            <ac:spMk id="34" creationId="{3FCFB1DE-0B7E-48CC-BA90-B2AB0889F9D6}"/>
          </ac:spMkLst>
        </pc:spChg>
        <pc:spChg chg="add del">
          <ac:chgData name="SHEN, Hanson H" userId="50a96c97-a352-4c58-b646-17435bcf5d2c" providerId="ADAL" clId="{72A1C2B3-1E98-CB48-B539-8390EAF7046A}" dt="2024-09-06T00:47:34.056" v="2116" actId="26606"/>
          <ac:spMkLst>
            <pc:docMk/>
            <pc:sldMk cId="3334295750" sldId="256"/>
            <ac:spMk id="36" creationId="{E91DC736-0EF8-4F87-9146-EBF1D2EE4D3D}"/>
          </ac:spMkLst>
        </pc:spChg>
        <pc:spChg chg="add del">
          <ac:chgData name="SHEN, Hanson H" userId="50a96c97-a352-4c58-b646-17435bcf5d2c" providerId="ADAL" clId="{72A1C2B3-1E98-CB48-B539-8390EAF7046A}" dt="2024-09-06T00:47:34.056" v="2116" actId="26606"/>
          <ac:spMkLst>
            <pc:docMk/>
            <pc:sldMk cId="3334295750" sldId="256"/>
            <ac:spMk id="37" creationId="{097CD68E-23E3-4007-8847-CD0944C4F7BE}"/>
          </ac:spMkLst>
        </pc:spChg>
        <pc:spChg chg="add del">
          <ac:chgData name="SHEN, Hanson H" userId="50a96c97-a352-4c58-b646-17435bcf5d2c" providerId="ADAL" clId="{72A1C2B3-1E98-CB48-B539-8390EAF7046A}" dt="2024-09-06T00:47:34.056" v="2116" actId="26606"/>
          <ac:spMkLst>
            <pc:docMk/>
            <pc:sldMk cId="3334295750" sldId="256"/>
            <ac:spMk id="38" creationId="{AF2F604E-43BE-4DC3-B983-E071523364F8}"/>
          </ac:spMkLst>
        </pc:spChg>
        <pc:spChg chg="add del">
          <ac:chgData name="SHEN, Hanson H" userId="50a96c97-a352-4c58-b646-17435bcf5d2c" providerId="ADAL" clId="{72A1C2B3-1E98-CB48-B539-8390EAF7046A}" dt="2024-09-06T00:47:34.056" v="2116" actId="26606"/>
          <ac:spMkLst>
            <pc:docMk/>
            <pc:sldMk cId="3334295750" sldId="256"/>
            <ac:spMk id="39" creationId="{08C9B587-E65E-4B52-B37C-ABEBB6E87928}"/>
          </ac:spMkLst>
        </pc:spChg>
        <pc:spChg chg="add del">
          <ac:chgData name="SHEN, Hanson H" userId="50a96c97-a352-4c58-b646-17435bcf5d2c" providerId="ADAL" clId="{72A1C2B3-1E98-CB48-B539-8390EAF7046A}" dt="2024-09-06T00:47:36.273" v="2118" actId="26606"/>
          <ac:spMkLst>
            <pc:docMk/>
            <pc:sldMk cId="3334295750" sldId="256"/>
            <ac:spMk id="41" creationId="{9B7AD9F6-8CE7-4299-8FC6-328F4DCD3FF9}"/>
          </ac:spMkLst>
        </pc:spChg>
        <pc:spChg chg="add del">
          <ac:chgData name="SHEN, Hanson H" userId="50a96c97-a352-4c58-b646-17435bcf5d2c" providerId="ADAL" clId="{72A1C2B3-1E98-CB48-B539-8390EAF7046A}" dt="2024-09-06T00:47:36.273" v="2118" actId="26606"/>
          <ac:spMkLst>
            <pc:docMk/>
            <pc:sldMk cId="3334295750" sldId="256"/>
            <ac:spMk id="42" creationId="{F49775AF-8896-43EE-92C6-83497D6DC56F}"/>
          </ac:spMkLst>
        </pc:spChg>
        <pc:spChg chg="add del">
          <ac:chgData name="SHEN, Hanson H" userId="50a96c97-a352-4c58-b646-17435bcf5d2c" providerId="ADAL" clId="{72A1C2B3-1E98-CB48-B539-8390EAF7046A}" dt="2024-09-06T00:47:38.141" v="2120" actId="26606"/>
          <ac:spMkLst>
            <pc:docMk/>
            <pc:sldMk cId="3334295750" sldId="256"/>
            <ac:spMk id="44" creationId="{8FC9BE17-9A7B-462D-AE50-3D8777387304}"/>
          </ac:spMkLst>
        </pc:spChg>
        <pc:spChg chg="add del">
          <ac:chgData name="SHEN, Hanson H" userId="50a96c97-a352-4c58-b646-17435bcf5d2c" providerId="ADAL" clId="{72A1C2B3-1E98-CB48-B539-8390EAF7046A}" dt="2024-09-06T00:47:38.141" v="2120" actId="26606"/>
          <ac:spMkLst>
            <pc:docMk/>
            <pc:sldMk cId="3334295750" sldId="256"/>
            <ac:spMk id="45" creationId="{3EBE8569-6AEC-4B8C-8D53-2DE337CDBA65}"/>
          </ac:spMkLst>
        </pc:spChg>
        <pc:spChg chg="add del">
          <ac:chgData name="SHEN, Hanson H" userId="50a96c97-a352-4c58-b646-17435bcf5d2c" providerId="ADAL" clId="{72A1C2B3-1E98-CB48-B539-8390EAF7046A}" dt="2024-09-06T00:47:38.141" v="2120" actId="26606"/>
          <ac:spMkLst>
            <pc:docMk/>
            <pc:sldMk cId="3334295750" sldId="256"/>
            <ac:spMk id="46" creationId="{55D4142C-5077-457F-A6AD-3FECFDB39685}"/>
          </ac:spMkLst>
        </pc:spChg>
        <pc:spChg chg="add del">
          <ac:chgData name="SHEN, Hanson H" userId="50a96c97-a352-4c58-b646-17435bcf5d2c" providerId="ADAL" clId="{72A1C2B3-1E98-CB48-B539-8390EAF7046A}" dt="2024-09-06T00:47:38.141" v="2120" actId="26606"/>
          <ac:spMkLst>
            <pc:docMk/>
            <pc:sldMk cId="3334295750" sldId="256"/>
            <ac:spMk id="47" creationId="{7A5F0580-5EE9-419F-96EE-B6529EF6E7D0}"/>
          </ac:spMkLst>
        </pc:spChg>
        <pc:spChg chg="add del">
          <ac:chgData name="SHEN, Hanson H" userId="50a96c97-a352-4c58-b646-17435bcf5d2c" providerId="ADAL" clId="{72A1C2B3-1E98-CB48-B539-8390EAF7046A}" dt="2024-09-06T00:47:41.991" v="2122" actId="26606"/>
          <ac:spMkLst>
            <pc:docMk/>
            <pc:sldMk cId="3334295750" sldId="256"/>
            <ac:spMk id="49" creationId="{94E4D846-3AFC-4F86-8C35-24B0542A269D}"/>
          </ac:spMkLst>
        </pc:spChg>
        <pc:spChg chg="add del">
          <ac:chgData name="SHEN, Hanson H" userId="50a96c97-a352-4c58-b646-17435bcf5d2c" providerId="ADAL" clId="{72A1C2B3-1E98-CB48-B539-8390EAF7046A}" dt="2024-09-06T00:47:41.991" v="2122" actId="26606"/>
          <ac:spMkLst>
            <pc:docMk/>
            <pc:sldMk cId="3334295750" sldId="256"/>
            <ac:spMk id="50" creationId="{284781B9-12CB-45C3-907A-9ED93FF72C65}"/>
          </ac:spMkLst>
        </pc:spChg>
        <pc:spChg chg="add del">
          <ac:chgData name="SHEN, Hanson H" userId="50a96c97-a352-4c58-b646-17435bcf5d2c" providerId="ADAL" clId="{72A1C2B3-1E98-CB48-B539-8390EAF7046A}" dt="2024-09-06T00:47:41.991" v="2122" actId="26606"/>
          <ac:spMkLst>
            <pc:docMk/>
            <pc:sldMk cId="3334295750" sldId="256"/>
            <ac:spMk id="51" creationId="{55D4142C-5077-457F-A6AD-3FECFDB39685}"/>
          </ac:spMkLst>
        </pc:spChg>
        <pc:spChg chg="add del">
          <ac:chgData name="SHEN, Hanson H" userId="50a96c97-a352-4c58-b646-17435bcf5d2c" providerId="ADAL" clId="{72A1C2B3-1E98-CB48-B539-8390EAF7046A}" dt="2024-09-06T00:47:41.991" v="2122" actId="26606"/>
          <ac:spMkLst>
            <pc:docMk/>
            <pc:sldMk cId="3334295750" sldId="256"/>
            <ac:spMk id="52" creationId="{7A5F0580-5EE9-419F-96EE-B6529EF6E7D0}"/>
          </ac:spMkLst>
        </pc:spChg>
        <pc:spChg chg="add del">
          <ac:chgData name="SHEN, Hanson H" userId="50a96c97-a352-4c58-b646-17435bcf5d2c" providerId="ADAL" clId="{72A1C2B3-1E98-CB48-B539-8390EAF7046A}" dt="2024-09-06T00:47:44.474" v="2124" actId="26606"/>
          <ac:spMkLst>
            <pc:docMk/>
            <pc:sldMk cId="3334295750" sldId="256"/>
            <ac:spMk id="54" creationId="{8FC9BE17-9A7B-462D-AE50-3D8777387304}"/>
          </ac:spMkLst>
        </pc:spChg>
        <pc:spChg chg="add del">
          <ac:chgData name="SHEN, Hanson H" userId="50a96c97-a352-4c58-b646-17435bcf5d2c" providerId="ADAL" clId="{72A1C2B3-1E98-CB48-B539-8390EAF7046A}" dt="2024-09-06T00:47:44.474" v="2124" actId="26606"/>
          <ac:spMkLst>
            <pc:docMk/>
            <pc:sldMk cId="3334295750" sldId="256"/>
            <ac:spMk id="55" creationId="{3EBE8569-6AEC-4B8C-8D53-2DE337CDBA65}"/>
          </ac:spMkLst>
        </pc:spChg>
        <pc:spChg chg="add del">
          <ac:chgData name="SHEN, Hanson H" userId="50a96c97-a352-4c58-b646-17435bcf5d2c" providerId="ADAL" clId="{72A1C2B3-1E98-CB48-B539-8390EAF7046A}" dt="2024-09-06T00:47:44.474" v="2124" actId="26606"/>
          <ac:spMkLst>
            <pc:docMk/>
            <pc:sldMk cId="3334295750" sldId="256"/>
            <ac:spMk id="56" creationId="{55D4142C-5077-457F-A6AD-3FECFDB39685}"/>
          </ac:spMkLst>
        </pc:spChg>
        <pc:spChg chg="add del">
          <ac:chgData name="SHEN, Hanson H" userId="50a96c97-a352-4c58-b646-17435bcf5d2c" providerId="ADAL" clId="{72A1C2B3-1E98-CB48-B539-8390EAF7046A}" dt="2024-09-06T00:47:44.474" v="2124" actId="26606"/>
          <ac:spMkLst>
            <pc:docMk/>
            <pc:sldMk cId="3334295750" sldId="256"/>
            <ac:spMk id="57" creationId="{7A5F0580-5EE9-419F-96EE-B6529EF6E7D0}"/>
          </ac:spMkLst>
        </pc:spChg>
        <pc:spChg chg="add del">
          <ac:chgData name="SHEN, Hanson H" userId="50a96c97-a352-4c58-b646-17435bcf5d2c" providerId="ADAL" clId="{72A1C2B3-1E98-CB48-B539-8390EAF7046A}" dt="2024-09-06T00:47:46.357" v="2126" actId="26606"/>
          <ac:spMkLst>
            <pc:docMk/>
            <pc:sldMk cId="3334295750" sldId="256"/>
            <ac:spMk id="59" creationId="{C0763A76-9F1C-4FC5-82B7-DD475DA461B2}"/>
          </ac:spMkLst>
        </pc:spChg>
        <pc:spChg chg="add del">
          <ac:chgData name="SHEN, Hanson H" userId="50a96c97-a352-4c58-b646-17435bcf5d2c" providerId="ADAL" clId="{72A1C2B3-1E98-CB48-B539-8390EAF7046A}" dt="2024-09-06T00:47:46.357" v="2126" actId="26606"/>
          <ac:spMkLst>
            <pc:docMk/>
            <pc:sldMk cId="3334295750" sldId="256"/>
            <ac:spMk id="60" creationId="{E81BF4F6-F2CF-4984-9D14-D6966D92F99F}"/>
          </ac:spMkLst>
        </pc:spChg>
        <pc:spChg chg="add del">
          <ac:chgData name="SHEN, Hanson H" userId="50a96c97-a352-4c58-b646-17435bcf5d2c" providerId="ADAL" clId="{72A1C2B3-1E98-CB48-B539-8390EAF7046A}" dt="2024-09-06T00:47:46.840" v="2128" actId="26606"/>
          <ac:spMkLst>
            <pc:docMk/>
            <pc:sldMk cId="3334295750" sldId="256"/>
            <ac:spMk id="62" creationId="{71B2258F-86CA-4D4D-8270-BC05FCDEBFB3}"/>
          </ac:spMkLst>
        </pc:spChg>
        <pc:spChg chg="add">
          <ac:chgData name="SHEN, Hanson H" userId="50a96c97-a352-4c58-b646-17435bcf5d2c" providerId="ADAL" clId="{72A1C2B3-1E98-CB48-B539-8390EAF7046A}" dt="2024-09-06T00:47:46.846" v="2129" actId="26606"/>
          <ac:spMkLst>
            <pc:docMk/>
            <pc:sldMk cId="3334295750" sldId="256"/>
            <ac:spMk id="64" creationId="{9B7AD9F6-8CE7-4299-8FC6-328F4DCD3FF9}"/>
          </ac:spMkLst>
        </pc:spChg>
        <pc:spChg chg="add">
          <ac:chgData name="SHEN, Hanson H" userId="50a96c97-a352-4c58-b646-17435bcf5d2c" providerId="ADAL" clId="{72A1C2B3-1E98-CB48-B539-8390EAF7046A}" dt="2024-09-06T00:47:46.846" v="2129" actId="26606"/>
          <ac:spMkLst>
            <pc:docMk/>
            <pc:sldMk cId="3334295750" sldId="256"/>
            <ac:spMk id="65" creationId="{F49775AF-8896-43EE-92C6-83497D6DC56F}"/>
          </ac:spMkLst>
        </pc:spChg>
        <pc:picChg chg="add mod">
          <ac:chgData name="SHEN, Hanson H" userId="50a96c97-a352-4c58-b646-17435bcf5d2c" providerId="ADAL" clId="{72A1C2B3-1E98-CB48-B539-8390EAF7046A}" dt="2024-09-07T00:11:55.925" v="3327"/>
          <ac:picMkLst>
            <pc:docMk/>
            <pc:sldMk cId="3334295750" sldId="256"/>
            <ac:picMk id="4" creationId="{A83A0685-67C4-01F7-49E3-8375CF1D749E}"/>
          </ac:picMkLst>
        </pc:picChg>
        <pc:picChg chg="add del">
          <ac:chgData name="SHEN, Hanson H" userId="50a96c97-a352-4c58-b646-17435bcf5d2c" providerId="ADAL" clId="{72A1C2B3-1E98-CB48-B539-8390EAF7046A}" dt="2024-09-06T00:47:19.522" v="2105" actId="26606"/>
          <ac:picMkLst>
            <pc:docMk/>
            <pc:sldMk cId="3334295750" sldId="256"/>
            <ac:picMk id="5" creationId="{43C8679E-7AD6-DF95-354A-B3E12C4DA6FC}"/>
          </ac:picMkLst>
        </pc:picChg>
        <pc:picChg chg="add del mod">
          <ac:chgData name="SHEN, Hanson H" userId="50a96c97-a352-4c58-b646-17435bcf5d2c" providerId="ADAL" clId="{72A1C2B3-1E98-CB48-B539-8390EAF7046A}" dt="2024-09-06T00:47:23.825" v="2109" actId="26606"/>
          <ac:picMkLst>
            <pc:docMk/>
            <pc:sldMk cId="3334295750" sldId="256"/>
            <ac:picMk id="15" creationId="{8E8248CE-D69D-6EE3-1F5B-65B8FE1A8E3B}"/>
          </ac:picMkLst>
        </pc:picChg>
        <pc:picChg chg="add mod ord">
          <ac:chgData name="SHEN, Hanson H" userId="50a96c97-a352-4c58-b646-17435bcf5d2c" providerId="ADAL" clId="{72A1C2B3-1E98-CB48-B539-8390EAF7046A}" dt="2024-09-07T00:54:31.886" v="5540" actId="29295"/>
          <ac:picMkLst>
            <pc:docMk/>
            <pc:sldMk cId="3334295750" sldId="256"/>
            <ac:picMk id="19" creationId="{43C8679E-7AD6-DF95-354A-B3E12C4DA6FC}"/>
          </ac:picMkLst>
        </pc:picChg>
      </pc:sldChg>
      <pc:sldChg chg="addSp delSp modSp new del mod setBg">
        <pc:chgData name="SHEN, Hanson H" userId="50a96c97-a352-4c58-b646-17435bcf5d2c" providerId="ADAL" clId="{72A1C2B3-1E98-CB48-B539-8390EAF7046A}" dt="2024-09-07T00:35:33.099" v="4925" actId="2696"/>
        <pc:sldMkLst>
          <pc:docMk/>
          <pc:sldMk cId="3087745514" sldId="257"/>
        </pc:sldMkLst>
        <pc:spChg chg="mod">
          <ac:chgData name="SHEN, Hanson H" userId="50a96c97-a352-4c58-b646-17435bcf5d2c" providerId="ADAL" clId="{72A1C2B3-1E98-CB48-B539-8390EAF7046A}" dt="2024-09-06T18:56:53.468" v="2560" actId="1076"/>
          <ac:spMkLst>
            <pc:docMk/>
            <pc:sldMk cId="3087745514" sldId="257"/>
            <ac:spMk id="2" creationId="{1F26441E-A853-DB36-C25C-6BE3F856DF9C}"/>
          </ac:spMkLst>
        </pc:spChg>
        <pc:spChg chg="del">
          <ac:chgData name="SHEN, Hanson H" userId="50a96c97-a352-4c58-b646-17435bcf5d2c" providerId="ADAL" clId="{72A1C2B3-1E98-CB48-B539-8390EAF7046A}" dt="2024-09-05T00:06:57.686" v="70" actId="478"/>
          <ac:spMkLst>
            <pc:docMk/>
            <pc:sldMk cId="3087745514" sldId="257"/>
            <ac:spMk id="3" creationId="{3AB137D2-1B10-3459-570F-CD52807D310C}"/>
          </ac:spMkLst>
        </pc:spChg>
        <pc:spChg chg="add del mod">
          <ac:chgData name="SHEN, Hanson H" userId="50a96c97-a352-4c58-b646-17435bcf5d2c" providerId="ADAL" clId="{72A1C2B3-1E98-CB48-B539-8390EAF7046A}" dt="2024-09-07T00:15:05.733" v="3331"/>
          <ac:spMkLst>
            <pc:docMk/>
            <pc:sldMk cId="3087745514" sldId="257"/>
            <ac:spMk id="3" creationId="{8B1B905B-75A0-764E-45A9-AAAF5E10CD1F}"/>
          </ac:spMkLst>
        </pc:spChg>
        <pc:spChg chg="add del mod">
          <ac:chgData name="SHEN, Hanson H" userId="50a96c97-a352-4c58-b646-17435bcf5d2c" providerId="ADAL" clId="{72A1C2B3-1E98-CB48-B539-8390EAF7046A}" dt="2024-09-05T00:08:55.508" v="147"/>
          <ac:spMkLst>
            <pc:docMk/>
            <pc:sldMk cId="3087745514" sldId="257"/>
            <ac:spMk id="4" creationId="{143E7ED9-9E18-C897-1470-2E0CF556328A}"/>
          </ac:spMkLst>
        </pc:spChg>
        <pc:spChg chg="add del mod">
          <ac:chgData name="SHEN, Hanson H" userId="50a96c97-a352-4c58-b646-17435bcf5d2c" providerId="ADAL" clId="{72A1C2B3-1E98-CB48-B539-8390EAF7046A}" dt="2024-09-05T00:07:21.004" v="77"/>
          <ac:spMkLst>
            <pc:docMk/>
            <pc:sldMk cId="3087745514" sldId="257"/>
            <ac:spMk id="5" creationId="{BC5CCD30-AA14-8440-A752-946711F980D1}"/>
          </ac:spMkLst>
        </pc:spChg>
        <pc:spChg chg="add mod">
          <ac:chgData name="SHEN, Hanson H" userId="50a96c97-a352-4c58-b646-17435bcf5d2c" providerId="ADAL" clId="{72A1C2B3-1E98-CB48-B539-8390EAF7046A}" dt="2024-09-06T18:56:59.515" v="2561" actId="1076"/>
          <ac:spMkLst>
            <pc:docMk/>
            <pc:sldMk cId="3087745514" sldId="257"/>
            <ac:spMk id="6" creationId="{47AA9ABE-8602-AE72-C9CC-93731D13CB84}"/>
          </ac:spMkLst>
        </pc:spChg>
        <pc:spChg chg="add mod">
          <ac:chgData name="SHEN, Hanson H" userId="50a96c97-a352-4c58-b646-17435bcf5d2c" providerId="ADAL" clId="{72A1C2B3-1E98-CB48-B539-8390EAF7046A}" dt="2024-09-06T18:56:59.515" v="2561" actId="1076"/>
          <ac:spMkLst>
            <pc:docMk/>
            <pc:sldMk cId="3087745514" sldId="257"/>
            <ac:spMk id="7" creationId="{0037B5F6-E401-07D3-0286-67C9CE8DEF10}"/>
          </ac:spMkLst>
        </pc:spChg>
        <pc:spChg chg="add mod">
          <ac:chgData name="SHEN, Hanson H" userId="50a96c97-a352-4c58-b646-17435bcf5d2c" providerId="ADAL" clId="{72A1C2B3-1E98-CB48-B539-8390EAF7046A}" dt="2024-09-06T18:56:59.515" v="2561" actId="1076"/>
          <ac:spMkLst>
            <pc:docMk/>
            <pc:sldMk cId="3087745514" sldId="257"/>
            <ac:spMk id="8" creationId="{CDCC0CC7-510E-014C-58B1-B041330ACFA1}"/>
          </ac:spMkLst>
        </pc:spChg>
        <pc:spChg chg="add mod">
          <ac:chgData name="SHEN, Hanson H" userId="50a96c97-a352-4c58-b646-17435bcf5d2c" providerId="ADAL" clId="{72A1C2B3-1E98-CB48-B539-8390EAF7046A}" dt="2024-09-06T18:56:59.515" v="2561" actId="1076"/>
          <ac:spMkLst>
            <pc:docMk/>
            <pc:sldMk cId="3087745514" sldId="257"/>
            <ac:spMk id="9" creationId="{CCCB886C-1696-17A3-13FC-CE59C5670E3B}"/>
          </ac:spMkLst>
        </pc:spChg>
        <pc:spChg chg="add del mod">
          <ac:chgData name="SHEN, Hanson H" userId="50a96c97-a352-4c58-b646-17435bcf5d2c" providerId="ADAL" clId="{72A1C2B3-1E98-CB48-B539-8390EAF7046A}" dt="2024-09-05T00:08:09.785" v="123"/>
          <ac:spMkLst>
            <pc:docMk/>
            <pc:sldMk cId="3087745514" sldId="257"/>
            <ac:spMk id="10" creationId="{450A946C-7CD2-D6D3-5B22-291880CC9778}"/>
          </ac:spMkLst>
        </pc:spChg>
        <pc:spChg chg="add mod">
          <ac:chgData name="SHEN, Hanson H" userId="50a96c97-a352-4c58-b646-17435bcf5d2c" providerId="ADAL" clId="{72A1C2B3-1E98-CB48-B539-8390EAF7046A}" dt="2024-09-06T18:56:59.515" v="2561" actId="1076"/>
          <ac:spMkLst>
            <pc:docMk/>
            <pc:sldMk cId="3087745514" sldId="257"/>
            <ac:spMk id="11" creationId="{45A4B601-B223-DC94-0CFC-00370C155F42}"/>
          </ac:spMkLst>
        </pc:spChg>
        <pc:spChg chg="add mod">
          <ac:chgData name="SHEN, Hanson H" userId="50a96c97-a352-4c58-b646-17435bcf5d2c" providerId="ADAL" clId="{72A1C2B3-1E98-CB48-B539-8390EAF7046A}" dt="2024-09-06T18:56:59.515" v="2561" actId="1076"/>
          <ac:spMkLst>
            <pc:docMk/>
            <pc:sldMk cId="3087745514" sldId="257"/>
            <ac:spMk id="12" creationId="{06A82B0C-E7F7-4502-F353-E7CE384BD144}"/>
          </ac:spMkLst>
        </pc:spChg>
        <pc:spChg chg="add mod">
          <ac:chgData name="SHEN, Hanson H" userId="50a96c97-a352-4c58-b646-17435bcf5d2c" providerId="ADAL" clId="{72A1C2B3-1E98-CB48-B539-8390EAF7046A}" dt="2024-09-06T18:57:06.914" v="2562" actId="1076"/>
          <ac:spMkLst>
            <pc:docMk/>
            <pc:sldMk cId="3087745514" sldId="257"/>
            <ac:spMk id="13" creationId="{A468C617-DF34-64E3-88B8-F0FB78FFD2A7}"/>
          </ac:spMkLst>
        </pc:spChg>
        <pc:spChg chg="add mod">
          <ac:chgData name="SHEN, Hanson H" userId="50a96c97-a352-4c58-b646-17435bcf5d2c" providerId="ADAL" clId="{72A1C2B3-1E98-CB48-B539-8390EAF7046A}" dt="2024-09-06T18:57:06.914" v="2562" actId="1076"/>
          <ac:spMkLst>
            <pc:docMk/>
            <pc:sldMk cId="3087745514" sldId="257"/>
            <ac:spMk id="14" creationId="{BE305DF3-9C4B-CBAF-A3A2-ED47201697B1}"/>
          </ac:spMkLst>
        </pc:spChg>
        <pc:spChg chg="add mod">
          <ac:chgData name="SHEN, Hanson H" userId="50a96c97-a352-4c58-b646-17435bcf5d2c" providerId="ADAL" clId="{72A1C2B3-1E98-CB48-B539-8390EAF7046A}" dt="2024-09-06T18:57:06.914" v="2562" actId="1076"/>
          <ac:spMkLst>
            <pc:docMk/>
            <pc:sldMk cId="3087745514" sldId="257"/>
            <ac:spMk id="15" creationId="{1659B29C-D5F3-F68A-07B4-284342258B2F}"/>
          </ac:spMkLst>
        </pc:spChg>
        <pc:spChg chg="add mod">
          <ac:chgData name="SHEN, Hanson H" userId="50a96c97-a352-4c58-b646-17435bcf5d2c" providerId="ADAL" clId="{72A1C2B3-1E98-CB48-B539-8390EAF7046A}" dt="2024-09-06T18:57:06.914" v="2562" actId="1076"/>
          <ac:spMkLst>
            <pc:docMk/>
            <pc:sldMk cId="3087745514" sldId="257"/>
            <ac:spMk id="16" creationId="{22E1D10E-1CA5-7A6E-1B81-E4BAA433A0E8}"/>
          </ac:spMkLst>
        </pc:spChg>
        <pc:picChg chg="add mod">
          <ac:chgData name="SHEN, Hanson H" userId="50a96c97-a352-4c58-b646-17435bcf5d2c" providerId="ADAL" clId="{72A1C2B3-1E98-CB48-B539-8390EAF7046A}" dt="2024-09-07T00:32:44.922" v="4504" actId="207"/>
          <ac:picMkLst>
            <pc:docMk/>
            <pc:sldMk cId="3087745514" sldId="257"/>
            <ac:picMk id="4" creationId="{2289C227-7833-B8DF-73B2-5A2EE2CE707D}"/>
          </ac:picMkLst>
        </pc:picChg>
        <pc:picChg chg="add del">
          <ac:chgData name="SHEN, Hanson H" userId="50a96c97-a352-4c58-b646-17435bcf5d2c" providerId="ADAL" clId="{72A1C2B3-1E98-CB48-B539-8390EAF7046A}" dt="2024-09-06T19:47:49.858" v="2650" actId="478"/>
          <ac:picMkLst>
            <pc:docMk/>
            <pc:sldMk cId="3087745514" sldId="257"/>
            <ac:picMk id="2050" creationId="{C3F5D141-149A-BB70-7E9B-7F871E4672FE}"/>
          </ac:picMkLst>
        </pc:picChg>
        <pc:picChg chg="add del mod">
          <ac:chgData name="SHEN, Hanson H" userId="50a96c97-a352-4c58-b646-17435bcf5d2c" providerId="ADAL" clId="{72A1C2B3-1E98-CB48-B539-8390EAF7046A}" dt="2024-09-06T19:48:11.030" v="2655" actId="478"/>
          <ac:picMkLst>
            <pc:docMk/>
            <pc:sldMk cId="3087745514" sldId="257"/>
            <ac:picMk id="2052" creationId="{7C32817C-71A0-0D81-9A06-1B19F5A649D5}"/>
          </ac:picMkLst>
        </pc:picChg>
        <pc:picChg chg="add mod">
          <ac:chgData name="SHEN, Hanson H" userId="50a96c97-a352-4c58-b646-17435bcf5d2c" providerId="ADAL" clId="{72A1C2B3-1E98-CB48-B539-8390EAF7046A}" dt="2024-09-07T00:11:54.681" v="3326" actId="1076"/>
          <ac:picMkLst>
            <pc:docMk/>
            <pc:sldMk cId="3087745514" sldId="257"/>
            <ac:picMk id="2054" creationId="{27AF0C4B-F7BE-5FEF-E2CB-2CC5E3DDD55E}"/>
          </ac:picMkLst>
        </pc:picChg>
      </pc:sldChg>
      <pc:sldChg chg="addSp delSp modSp new mod modNotesTx">
        <pc:chgData name="SHEN, Hanson H" userId="50a96c97-a352-4c58-b646-17435bcf5d2c" providerId="ADAL" clId="{72A1C2B3-1E98-CB48-B539-8390EAF7046A}" dt="2024-09-11T21:11:13.096" v="25113" actId="20577"/>
        <pc:sldMkLst>
          <pc:docMk/>
          <pc:sldMk cId="826101962" sldId="258"/>
        </pc:sldMkLst>
        <pc:spChg chg="mod">
          <ac:chgData name="SHEN, Hanson H" userId="50a96c97-a352-4c58-b646-17435bcf5d2c" providerId="ADAL" clId="{72A1C2B3-1E98-CB48-B539-8390EAF7046A}" dt="2024-09-05T01:04:34.582" v="334" actId="404"/>
          <ac:spMkLst>
            <pc:docMk/>
            <pc:sldMk cId="826101962" sldId="258"/>
            <ac:spMk id="2" creationId="{58DF0438-6D73-95EF-4AF5-D5EBF8FEA5DF}"/>
          </ac:spMkLst>
        </pc:spChg>
        <pc:spChg chg="del">
          <ac:chgData name="SHEN, Hanson H" userId="50a96c97-a352-4c58-b646-17435bcf5d2c" providerId="ADAL" clId="{72A1C2B3-1E98-CB48-B539-8390EAF7046A}" dt="2024-09-05T01:38:52.872" v="1056" actId="478"/>
          <ac:spMkLst>
            <pc:docMk/>
            <pc:sldMk cId="826101962" sldId="258"/>
            <ac:spMk id="3" creationId="{05DB4A75-7B3F-0C07-F62C-C5CC5305F1F5}"/>
          </ac:spMkLst>
        </pc:spChg>
        <pc:spChg chg="add del mod">
          <ac:chgData name="SHEN, Hanson H" userId="50a96c97-a352-4c58-b646-17435bcf5d2c" providerId="ADAL" clId="{72A1C2B3-1E98-CB48-B539-8390EAF7046A}" dt="2024-09-07T00:54:22.034" v="5539" actId="478"/>
          <ac:spMkLst>
            <pc:docMk/>
            <pc:sldMk cId="826101962" sldId="258"/>
            <ac:spMk id="3" creationId="{DB09D9D7-1183-3587-4188-76B18A0041D9}"/>
          </ac:spMkLst>
        </pc:spChg>
        <pc:spChg chg="add del mod">
          <ac:chgData name="SHEN, Hanson H" userId="50a96c97-a352-4c58-b646-17435bcf5d2c" providerId="ADAL" clId="{72A1C2B3-1E98-CB48-B539-8390EAF7046A}" dt="2024-09-06T00:42:49.875" v="1973" actId="478"/>
          <ac:spMkLst>
            <pc:docMk/>
            <pc:sldMk cId="826101962" sldId="258"/>
            <ac:spMk id="4" creationId="{A0E74F58-B66A-C958-BC0A-91D2148A50EC}"/>
          </ac:spMkLst>
        </pc:spChg>
        <pc:spChg chg="add mod">
          <ac:chgData name="SHEN, Hanson H" userId="50a96c97-a352-4c58-b646-17435bcf5d2c" providerId="ADAL" clId="{72A1C2B3-1E98-CB48-B539-8390EAF7046A}" dt="2024-09-07T00:54:08.067" v="5535" actId="207"/>
          <ac:spMkLst>
            <pc:docMk/>
            <pc:sldMk cId="826101962" sldId="258"/>
            <ac:spMk id="5" creationId="{3C94CB40-8370-77AF-1817-2FAA6E3BB06F}"/>
          </ac:spMkLst>
        </pc:spChg>
        <pc:spChg chg="add mod">
          <ac:chgData name="SHEN, Hanson H" userId="50a96c97-a352-4c58-b646-17435bcf5d2c" providerId="ADAL" clId="{72A1C2B3-1E98-CB48-B539-8390EAF7046A}" dt="2024-09-07T00:54:20.267" v="5537" actId="207"/>
          <ac:spMkLst>
            <pc:docMk/>
            <pc:sldMk cId="826101962" sldId="258"/>
            <ac:spMk id="6" creationId="{749CD663-05F9-71C0-CCC8-AD6393653057}"/>
          </ac:spMkLst>
        </pc:spChg>
        <pc:spChg chg="add mod">
          <ac:chgData name="SHEN, Hanson H" userId="50a96c97-a352-4c58-b646-17435bcf5d2c" providerId="ADAL" clId="{72A1C2B3-1E98-CB48-B539-8390EAF7046A}" dt="2024-09-07T00:54:20.267" v="5537" actId="207"/>
          <ac:spMkLst>
            <pc:docMk/>
            <pc:sldMk cId="826101962" sldId="258"/>
            <ac:spMk id="7" creationId="{728489CE-3B7B-709F-611D-E5665201D167}"/>
          </ac:spMkLst>
        </pc:spChg>
        <pc:spChg chg="add mod">
          <ac:chgData name="SHEN, Hanson H" userId="50a96c97-a352-4c58-b646-17435bcf5d2c" providerId="ADAL" clId="{72A1C2B3-1E98-CB48-B539-8390EAF7046A}" dt="2024-09-07T00:52:41.494" v="5519" actId="1035"/>
          <ac:spMkLst>
            <pc:docMk/>
            <pc:sldMk cId="826101962" sldId="258"/>
            <ac:spMk id="8" creationId="{68312FB8-29E0-966E-2FC5-7E84E9DBB65B}"/>
          </ac:spMkLst>
        </pc:spChg>
        <pc:spChg chg="add mod">
          <ac:chgData name="SHEN, Hanson H" userId="50a96c97-a352-4c58-b646-17435bcf5d2c" providerId="ADAL" clId="{72A1C2B3-1E98-CB48-B539-8390EAF7046A}" dt="2024-09-09T18:03:38.144" v="20648" actId="20577"/>
          <ac:spMkLst>
            <pc:docMk/>
            <pc:sldMk cId="826101962" sldId="258"/>
            <ac:spMk id="11" creationId="{7FF68F5A-FD62-6728-3068-BCD450C6F232}"/>
          </ac:spMkLst>
        </pc:spChg>
        <pc:picChg chg="add del mod">
          <ac:chgData name="SHEN, Hanson H" userId="50a96c97-a352-4c58-b646-17435bcf5d2c" providerId="ADAL" clId="{72A1C2B3-1E98-CB48-B539-8390EAF7046A}" dt="2024-09-06T19:48:48.632" v="2668" actId="478"/>
          <ac:picMkLst>
            <pc:docMk/>
            <pc:sldMk cId="826101962" sldId="258"/>
            <ac:picMk id="3" creationId="{36D4B311-A2A1-65B0-BAE6-079CBFB9B0BF}"/>
          </ac:picMkLst>
        </pc:picChg>
        <pc:picChg chg="add mod">
          <ac:chgData name="SHEN, Hanson H" userId="50a96c97-a352-4c58-b646-17435bcf5d2c" providerId="ADAL" clId="{72A1C2B3-1E98-CB48-B539-8390EAF7046A}" dt="2024-09-07T00:19:24.115" v="3363"/>
          <ac:picMkLst>
            <pc:docMk/>
            <pc:sldMk cId="826101962" sldId="258"/>
            <ac:picMk id="4" creationId="{8661D99A-9736-BDEA-BF7B-DABF51CF29DA}"/>
          </ac:picMkLst>
        </pc:picChg>
        <pc:picChg chg="add mod">
          <ac:chgData name="SHEN, Hanson H" userId="50a96c97-a352-4c58-b646-17435bcf5d2c" providerId="ADAL" clId="{72A1C2B3-1E98-CB48-B539-8390EAF7046A}" dt="2024-09-07T00:52:15.735" v="5484"/>
          <ac:picMkLst>
            <pc:docMk/>
            <pc:sldMk cId="826101962" sldId="258"/>
            <ac:picMk id="9" creationId="{E9DF2181-0422-5502-C1BA-725E53528F31}"/>
          </ac:picMkLst>
        </pc:picChg>
        <pc:picChg chg="add mod">
          <ac:chgData name="SHEN, Hanson H" userId="50a96c97-a352-4c58-b646-17435bcf5d2c" providerId="ADAL" clId="{72A1C2B3-1E98-CB48-B539-8390EAF7046A}" dt="2024-09-09T18:03:36.028" v="20646"/>
          <ac:picMkLst>
            <pc:docMk/>
            <pc:sldMk cId="826101962" sldId="258"/>
            <ac:picMk id="10" creationId="{ACDE5356-5AC9-FD0D-362F-DCD5F1C4BB17}"/>
          </ac:picMkLst>
        </pc:picChg>
      </pc:sldChg>
      <pc:sldChg chg="addSp delSp modSp new del mod">
        <pc:chgData name="SHEN, Hanson H" userId="50a96c97-a352-4c58-b646-17435bcf5d2c" providerId="ADAL" clId="{72A1C2B3-1E98-CB48-B539-8390EAF7046A}" dt="2024-09-07T00:44:21.183" v="5361" actId="2696"/>
        <pc:sldMkLst>
          <pc:docMk/>
          <pc:sldMk cId="3679252080" sldId="259"/>
        </pc:sldMkLst>
        <pc:spChg chg="mod">
          <ac:chgData name="SHEN, Hanson H" userId="50a96c97-a352-4c58-b646-17435bcf5d2c" providerId="ADAL" clId="{72A1C2B3-1E98-CB48-B539-8390EAF7046A}" dt="2024-09-05T01:04:46.996" v="355" actId="20577"/>
          <ac:spMkLst>
            <pc:docMk/>
            <pc:sldMk cId="3679252080" sldId="259"/>
            <ac:spMk id="2" creationId="{EE6D31C8-609C-206B-2502-4BB9A5B81045}"/>
          </ac:spMkLst>
        </pc:spChg>
        <pc:spChg chg="del">
          <ac:chgData name="SHEN, Hanson H" userId="50a96c97-a352-4c58-b646-17435bcf5d2c" providerId="ADAL" clId="{72A1C2B3-1E98-CB48-B539-8390EAF7046A}" dt="2024-09-05T01:00:15.797" v="233" actId="478"/>
          <ac:spMkLst>
            <pc:docMk/>
            <pc:sldMk cId="3679252080" sldId="259"/>
            <ac:spMk id="3" creationId="{65EB843A-D90C-8E52-D5DB-A97DF7114109}"/>
          </ac:spMkLst>
        </pc:spChg>
        <pc:spChg chg="add mod">
          <ac:chgData name="SHEN, Hanson H" userId="50a96c97-a352-4c58-b646-17435bcf5d2c" providerId="ADAL" clId="{72A1C2B3-1E98-CB48-B539-8390EAF7046A}" dt="2024-09-06T20:13:50.237" v="3213" actId="1076"/>
          <ac:spMkLst>
            <pc:docMk/>
            <pc:sldMk cId="3679252080" sldId="259"/>
            <ac:spMk id="3" creationId="{6EC12E86-6740-3742-6E2B-0C3D1CB14DB9}"/>
          </ac:spMkLst>
        </pc:spChg>
        <pc:spChg chg="add mod">
          <ac:chgData name="SHEN, Hanson H" userId="50a96c97-a352-4c58-b646-17435bcf5d2c" providerId="ADAL" clId="{72A1C2B3-1E98-CB48-B539-8390EAF7046A}" dt="2024-09-06T19:07:59.299" v="2573" actId="1035"/>
          <ac:spMkLst>
            <pc:docMk/>
            <pc:sldMk cId="3679252080" sldId="259"/>
            <ac:spMk id="4" creationId="{E1C89847-B949-C550-1CDF-56D92A039673}"/>
          </ac:spMkLst>
        </pc:spChg>
        <pc:spChg chg="add mod">
          <ac:chgData name="SHEN, Hanson H" userId="50a96c97-a352-4c58-b646-17435bcf5d2c" providerId="ADAL" clId="{72A1C2B3-1E98-CB48-B539-8390EAF7046A}" dt="2024-09-06T19:07:59.299" v="2573" actId="1035"/>
          <ac:spMkLst>
            <pc:docMk/>
            <pc:sldMk cId="3679252080" sldId="259"/>
            <ac:spMk id="5" creationId="{93F8B93C-7081-6416-CD18-1745358CA58A}"/>
          </ac:spMkLst>
        </pc:spChg>
        <pc:spChg chg="add mod">
          <ac:chgData name="SHEN, Hanson H" userId="50a96c97-a352-4c58-b646-17435bcf5d2c" providerId="ADAL" clId="{72A1C2B3-1E98-CB48-B539-8390EAF7046A}" dt="2024-09-06T19:07:59.299" v="2573" actId="1035"/>
          <ac:spMkLst>
            <pc:docMk/>
            <pc:sldMk cId="3679252080" sldId="259"/>
            <ac:spMk id="6" creationId="{3A653B6A-4D44-0DA7-6508-CEB75186DAF3}"/>
          </ac:spMkLst>
        </pc:spChg>
        <pc:spChg chg="add del mod">
          <ac:chgData name="SHEN, Hanson H" userId="50a96c97-a352-4c58-b646-17435bcf5d2c" providerId="ADAL" clId="{72A1C2B3-1E98-CB48-B539-8390EAF7046A}" dt="2024-09-06T19:55:45.740" v="2767" actId="478"/>
          <ac:spMkLst>
            <pc:docMk/>
            <pc:sldMk cId="3679252080" sldId="259"/>
            <ac:spMk id="8" creationId="{0780C231-5FDE-876B-7C05-FB494B373A5C}"/>
          </ac:spMkLst>
        </pc:spChg>
        <pc:spChg chg="add mod">
          <ac:chgData name="SHEN, Hanson H" userId="50a96c97-a352-4c58-b646-17435bcf5d2c" providerId="ADAL" clId="{72A1C2B3-1E98-CB48-B539-8390EAF7046A}" dt="2024-09-06T20:13:46.319" v="3212" actId="1076"/>
          <ac:spMkLst>
            <pc:docMk/>
            <pc:sldMk cId="3679252080" sldId="259"/>
            <ac:spMk id="9" creationId="{32BFD3C2-A384-42AA-AC92-C26AB5FD22C2}"/>
          </ac:spMkLst>
        </pc:spChg>
        <pc:spChg chg="add mod">
          <ac:chgData name="SHEN, Hanson H" userId="50a96c97-a352-4c58-b646-17435bcf5d2c" providerId="ADAL" clId="{72A1C2B3-1E98-CB48-B539-8390EAF7046A}" dt="2024-09-06T20:03:56.318" v="3117" actId="1076"/>
          <ac:spMkLst>
            <pc:docMk/>
            <pc:sldMk cId="3679252080" sldId="259"/>
            <ac:spMk id="10" creationId="{7DCB5C12-B374-0663-51C5-972F1212449E}"/>
          </ac:spMkLst>
        </pc:spChg>
        <pc:spChg chg="add mod">
          <ac:chgData name="SHEN, Hanson H" userId="50a96c97-a352-4c58-b646-17435bcf5d2c" providerId="ADAL" clId="{72A1C2B3-1E98-CB48-B539-8390EAF7046A}" dt="2024-09-06T20:13:55.536" v="3216" actId="1076"/>
          <ac:spMkLst>
            <pc:docMk/>
            <pc:sldMk cId="3679252080" sldId="259"/>
            <ac:spMk id="11" creationId="{0925CFB9-FE18-DDA6-9518-4FBF54FD6178}"/>
          </ac:spMkLst>
        </pc:spChg>
        <pc:spChg chg="add mod">
          <ac:chgData name="SHEN, Hanson H" userId="50a96c97-a352-4c58-b646-17435bcf5d2c" providerId="ADAL" clId="{72A1C2B3-1E98-CB48-B539-8390EAF7046A}" dt="2024-09-06T20:03:25.751" v="3081" actId="1076"/>
          <ac:spMkLst>
            <pc:docMk/>
            <pc:sldMk cId="3679252080" sldId="259"/>
            <ac:spMk id="12" creationId="{3365B665-00BF-53A5-EEFE-5EA8830F802F}"/>
          </ac:spMkLst>
        </pc:spChg>
        <pc:spChg chg="add mod">
          <ac:chgData name="SHEN, Hanson H" userId="50a96c97-a352-4c58-b646-17435bcf5d2c" providerId="ADAL" clId="{72A1C2B3-1E98-CB48-B539-8390EAF7046A}" dt="2024-09-06T20:13:57.669" v="3217" actId="1076"/>
          <ac:spMkLst>
            <pc:docMk/>
            <pc:sldMk cId="3679252080" sldId="259"/>
            <ac:spMk id="13" creationId="{11FFB20E-3C5D-D107-06AA-6BDD796D793D}"/>
          </ac:spMkLst>
        </pc:spChg>
      </pc:sldChg>
      <pc:sldChg chg="addSp delSp modSp new mod modAnim modNotesTx">
        <pc:chgData name="SHEN, Hanson H" userId="50a96c97-a352-4c58-b646-17435bcf5d2c" providerId="ADAL" clId="{72A1C2B3-1E98-CB48-B539-8390EAF7046A}" dt="2024-09-11T23:20:22.836" v="25687"/>
        <pc:sldMkLst>
          <pc:docMk/>
          <pc:sldMk cId="2841830909" sldId="260"/>
        </pc:sldMkLst>
        <pc:spChg chg="mod">
          <ac:chgData name="SHEN, Hanson H" userId="50a96c97-a352-4c58-b646-17435bcf5d2c" providerId="ADAL" clId="{72A1C2B3-1E98-CB48-B539-8390EAF7046A}" dt="2024-09-07T00:57:06.826" v="5657" actId="20577"/>
          <ac:spMkLst>
            <pc:docMk/>
            <pc:sldMk cId="2841830909" sldId="260"/>
            <ac:spMk id="2" creationId="{0993554E-87C6-50A3-6944-3D50257061D2}"/>
          </ac:spMkLst>
        </pc:spChg>
        <pc:spChg chg="del">
          <ac:chgData name="SHEN, Hanson H" userId="50a96c97-a352-4c58-b646-17435bcf5d2c" providerId="ADAL" clId="{72A1C2B3-1E98-CB48-B539-8390EAF7046A}" dt="2024-09-05T01:01:21.430" v="284" actId="478"/>
          <ac:spMkLst>
            <pc:docMk/>
            <pc:sldMk cId="2841830909" sldId="260"/>
            <ac:spMk id="3" creationId="{54AB8084-7BA0-35FE-BFB9-FFB7229EB2E6}"/>
          </ac:spMkLst>
        </pc:spChg>
        <pc:spChg chg="add mod">
          <ac:chgData name="SHEN, Hanson H" userId="50a96c97-a352-4c58-b646-17435bcf5d2c" providerId="ADAL" clId="{72A1C2B3-1E98-CB48-B539-8390EAF7046A}" dt="2024-09-09T18:03:45.236" v="20654" actId="20577"/>
          <ac:spMkLst>
            <pc:docMk/>
            <pc:sldMk cId="2841830909" sldId="260"/>
            <ac:spMk id="8" creationId="{D4DF3483-5DE4-061C-F968-515EB2FA9F9F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16" creationId="{3EFE2529-4FC3-6272-33CA-8315CDBF6B8A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17" creationId="{273E8D58-1F8E-7608-AAA8-86E7DFCD03F7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18" creationId="{918B497B-2091-7AFF-B58F-905BC20AC759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19" creationId="{70713819-BE52-625D-F1CA-657301F25405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0" creationId="{6CDE067B-89BA-8D0C-21C4-BEDDFBC23887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1" creationId="{C47C0ABE-1AAE-62DC-2D87-30000E301700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2" creationId="{A1DC86A6-93AA-49ED-C0F7-BDE317DEDF4D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3" creationId="{0B4005A6-F7B1-1CB8-CAB9-53C7A832D6D3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4" creationId="{911F2015-FB90-78B1-FDFB-D3752627716B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5" creationId="{43C4D2F0-1B8F-F0C0-5DBE-D6D3D8B3D99D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6" creationId="{B760F52C-15DC-4434-F33C-3CF34CA861EC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7" creationId="{7A69AF07-E65E-495D-B50D-8F1E87D2FDFA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8" creationId="{F1205BCE-5907-7467-000B-F9F6161CBF71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29" creationId="{6E7BE69A-458D-BFF4-F515-602DC6AB117D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" creationId="{552537AD-BA3D-D390-3CDD-9C17807A9417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1" creationId="{718BF71E-7C29-3461-72E2-03F9FEB703AB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2" creationId="{6DBB8F60-0EA6-7E46-B684-A0C59679F0D2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3" creationId="{C9F5EE36-7454-7267-885B-8C57232B61DF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4" creationId="{4A9D40C1-05E5-2C12-5836-4627BB18E69B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5" creationId="{CF5A91D4-C22F-A278-856C-9684915518FD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6" creationId="{A4294218-2F25-A192-2A0F-4BDDBB185220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7" creationId="{DE102155-B81A-902F-435C-A113E0594C94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8" creationId="{4E522191-D2AC-C11F-08C8-3F0378764826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9" creationId="{21B0C4E3-2F67-6B39-932A-A3A759D65851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40" creationId="{99DA2B09-E851-3186-BBD9-6B5AEF356584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41" creationId="{1E8B5323-4231-3DB0-19FF-5F7143ADD558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42" creationId="{054578CA-59E5-E295-2EE1-26389EC58221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43" creationId="{EA50F4F5-657B-6796-C296-8C570FA59CBA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44" creationId="{D2E7EE62-7B9F-44B8-0941-B5808D4E9B77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49" creationId="{9A1DDDA8-B387-F971-F97B-69D52B6284A7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50" creationId="{91F8FF41-97A6-108F-CDA7-7344BF608B07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51" creationId="{43E5257B-C140-EA30-8D80-2A167AE713DE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52" creationId="{273DD9A7-C408-99A5-ABC5-A91CEDB108C5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54" creationId="{512B64DE-31BE-0B3B-4F22-3CF4EB6E5803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56" creationId="{775B5020-0129-8F70-9051-A08762FAE858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57" creationId="{7C9143EE-B5AB-C39E-69B8-7240BC7E525E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59" creationId="{3128B256-1D7D-15F6-EBFB-5ED91976D76E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60" creationId="{50075012-9EC1-767E-059F-C55B3C57ED59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62" creationId="{1409A799-D040-7ECC-26DC-372C7AA1D593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63" creationId="{312E2CBD-45C7-CE6F-BEA9-070B7D5A2E00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73" creationId="{14FCEC73-8E10-B3E6-9FB7-A2BD7172C910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75" creationId="{813CEF95-654A-DCC6-5901-02B06E5A6C44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76" creationId="{B3EC98F9-8648-A559-9312-50CFAE1630A4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78" creationId="{9D6BFE90-5D72-455D-1656-453A39994F8C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81" creationId="{D8AB0254-FEF6-018C-FD72-D8BCE5BB8148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82" creationId="{93947D22-8C10-2B3A-E2E2-822EE602835B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83" creationId="{F64CFE53-AC9B-AD07-6282-E7494B45C893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85" creationId="{927A0780-210A-DCE0-D4C3-5E505C8EE5A7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89" creationId="{3B20D8A7-DD8D-1F1B-CC66-F0837F4A1516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90" creationId="{83116D30-A6BF-8397-D4D9-367CF6E651FE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91" creationId="{12FE0199-F029-3BE5-2D5C-286E98E67411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92" creationId="{07C6362B-D280-8BB7-7584-4E4C6D989E10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93" creationId="{96E1E0D6-9C5C-09C7-196B-04D84736C4C8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95" creationId="{D4EC1EB5-BC6A-0D44-34AF-791ACA73A1AB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96" creationId="{B123233D-9D63-63E6-99A6-94C4F0BB8F0B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097" creationId="{1B217C79-3D92-CC79-D47B-1579FC7EF2C9}"/>
          </ac:spMkLst>
        </pc:spChg>
        <pc:spChg chg="add mod">
          <ac:chgData name="SHEN, Hanson H" userId="50a96c97-a352-4c58-b646-17435bcf5d2c" providerId="ADAL" clId="{72A1C2B3-1E98-CB48-B539-8390EAF7046A}" dt="2024-09-10T01:02:51.743" v="21855" actId="1036"/>
          <ac:spMkLst>
            <pc:docMk/>
            <pc:sldMk cId="2841830909" sldId="260"/>
            <ac:spMk id="3101" creationId="{2DE9D715-BAFC-DA95-058C-D17F5F5E7B49}"/>
          </ac:spMkLst>
        </pc:spChg>
        <pc:picChg chg="add del mod">
          <ac:chgData name="SHEN, Hanson H" userId="50a96c97-a352-4c58-b646-17435bcf5d2c" providerId="ADAL" clId="{72A1C2B3-1E98-CB48-B539-8390EAF7046A}" dt="2024-09-10T01:02:41.453" v="21844" actId="478"/>
          <ac:picMkLst>
            <pc:docMk/>
            <pc:sldMk cId="2841830909" sldId="260"/>
            <ac:picMk id="5" creationId="{A068A6FA-6426-0796-8833-1000799F25CE}"/>
          </ac:picMkLst>
        </pc:picChg>
        <pc:picChg chg="add mod">
          <ac:chgData name="SHEN, Hanson H" userId="50a96c97-a352-4c58-b646-17435bcf5d2c" providerId="ADAL" clId="{72A1C2B3-1E98-CB48-B539-8390EAF7046A}" dt="2024-09-09T18:02:48.870" v="20632"/>
          <ac:picMkLst>
            <pc:docMk/>
            <pc:sldMk cId="2841830909" sldId="260"/>
            <ac:picMk id="6" creationId="{B1EF642A-6624-4841-CDF0-56434CA0CFFF}"/>
          </ac:picMkLst>
        </pc:picChg>
        <pc:picChg chg="add mod">
          <ac:chgData name="SHEN, Hanson H" userId="50a96c97-a352-4c58-b646-17435bcf5d2c" providerId="ADAL" clId="{72A1C2B3-1E98-CB48-B539-8390EAF7046A}" dt="2024-09-09T18:03:43.059" v="20652"/>
          <ac:picMkLst>
            <pc:docMk/>
            <pc:sldMk cId="2841830909" sldId="260"/>
            <ac:picMk id="7" creationId="{F8364869-0D3C-7A3C-0392-DE7F6F62C10D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9" creationId="{DB833575-8F92-042A-7528-1990B437F893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10" creationId="{5AF1DB04-2ECF-FF10-6238-F71089336140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11" creationId="{EF8059DE-7F89-D673-96D2-7C2F620577FF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12" creationId="{C9697D22-0321-1C5B-3DBD-4FF11EF22001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13" creationId="{3C44DEC6-226A-C7C3-6000-A78E91B10A60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14" creationId="{A85DF4AE-DF17-2182-9A2A-101140348665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15" creationId="{FF281571-2ABA-C753-F368-001105A55E04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45" creationId="{288A0ECA-F94A-2E77-7358-5FB05CF2B857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46" creationId="{8F6AD367-C54D-2413-606C-A8853E7EB5CE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47" creationId="{CEE48503-EFED-94A2-E469-4A46AFF8E659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48" creationId="{CA972701-7203-1148-9EB3-923266CE336A}"/>
          </ac:picMkLst>
        </pc:picChg>
        <pc:picChg chg="add del mod">
          <ac:chgData name="SHEN, Hanson H" userId="50a96c97-a352-4c58-b646-17435bcf5d2c" providerId="ADAL" clId="{72A1C2B3-1E98-CB48-B539-8390EAF7046A}" dt="2024-09-10T01:02:42.801" v="21845" actId="478"/>
          <ac:picMkLst>
            <pc:docMk/>
            <pc:sldMk cId="2841830909" sldId="260"/>
            <ac:picMk id="3074" creationId="{D4EB37D2-93C5-F855-FD57-DA4319CFCFDB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3079" creationId="{200B8427-CEE7-CD72-F3D6-6B4E92EA6D4A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3084" creationId="{99E0DD57-6FF5-C074-88A2-491F6FC8D05B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3086" creationId="{0E22161D-695F-29DB-A705-93BF23E6C57F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3087" creationId="{73240940-E32D-4A2F-7601-731C6F170B9A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3088" creationId="{747E9371-1730-CC1C-7CC3-0A8EE3C60891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3099" creationId="{FED02279-9A05-0A8B-FEF8-D434DC44E8C9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3100" creationId="{D9210300-BF02-8C12-BF23-DA4FE82E280D}"/>
          </ac:picMkLst>
        </pc:picChg>
        <pc:picChg chg="add mod">
          <ac:chgData name="SHEN, Hanson H" userId="50a96c97-a352-4c58-b646-17435bcf5d2c" providerId="ADAL" clId="{72A1C2B3-1E98-CB48-B539-8390EAF7046A}" dt="2024-09-10T01:02:51.743" v="21855" actId="1036"/>
          <ac:picMkLst>
            <pc:docMk/>
            <pc:sldMk cId="2841830909" sldId="260"/>
            <ac:picMk id="3103" creationId="{BFD49E9B-E420-7763-CBFC-5D7B712DF7BC}"/>
          </ac:picMkLst>
        </pc:picChg>
        <pc:cxnChg chg="add mod">
          <ac:chgData name="SHEN, Hanson H" userId="50a96c97-a352-4c58-b646-17435bcf5d2c" providerId="ADAL" clId="{72A1C2B3-1E98-CB48-B539-8390EAF7046A}" dt="2024-09-08T22:38:13.453" v="10381" actId="208"/>
          <ac:cxnSpMkLst>
            <pc:docMk/>
            <pc:sldMk cId="2841830909" sldId="260"/>
            <ac:cxnSpMk id="4" creationId="{A15375E7-B178-7B6B-07D2-8B85C44C9FCF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53" creationId="{A1AAA657-29D4-CEE5-9B02-9BEAB8FC1E58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55" creationId="{79E78D82-EF8F-AFAA-A5D1-344BF9B722F4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58" creationId="{A9C76A6B-F3C3-E50D-8C09-3A043F667AB7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61" creationId="{E6485DF5-5D65-B420-1EEF-F25A1844E8D0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3072" creationId="{15082AC8-E398-7775-EC2C-C45A63E723AE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3077" creationId="{60A3FE1A-B17A-8994-5F4E-F89953A751B4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3080" creationId="{F7D20D31-B7CF-ED46-5B30-F5DF0F51A5A8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3094" creationId="{69D11F17-C954-C962-C10B-01865CBC493B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3098" creationId="{C2D2658D-632A-4546-BAA5-6EF06E221F0F}"/>
          </ac:cxnSpMkLst>
        </pc:cxnChg>
        <pc:cxnChg chg="add mod">
          <ac:chgData name="SHEN, Hanson H" userId="50a96c97-a352-4c58-b646-17435bcf5d2c" providerId="ADAL" clId="{72A1C2B3-1E98-CB48-B539-8390EAF7046A}" dt="2024-09-10T01:02:51.743" v="21855" actId="1036"/>
          <ac:cxnSpMkLst>
            <pc:docMk/>
            <pc:sldMk cId="2841830909" sldId="260"/>
            <ac:cxnSpMk id="3102" creationId="{80F61E07-30C3-32F3-DDAD-0E5314DAA677}"/>
          </ac:cxnSpMkLst>
        </pc:cxnChg>
      </pc:sldChg>
      <pc:sldChg chg="addSp delSp modSp new mod modNotesTx">
        <pc:chgData name="SHEN, Hanson H" userId="50a96c97-a352-4c58-b646-17435bcf5d2c" providerId="ADAL" clId="{72A1C2B3-1E98-CB48-B539-8390EAF7046A}" dt="2024-09-10T21:54:26.315" v="23979" actId="20577"/>
        <pc:sldMkLst>
          <pc:docMk/>
          <pc:sldMk cId="1220750702" sldId="261"/>
        </pc:sldMkLst>
        <pc:spChg chg="mod">
          <ac:chgData name="SHEN, Hanson H" userId="50a96c97-a352-4c58-b646-17435bcf5d2c" providerId="ADAL" clId="{72A1C2B3-1E98-CB48-B539-8390EAF7046A}" dt="2024-09-05T01:08:33.087" v="493" actId="404"/>
          <ac:spMkLst>
            <pc:docMk/>
            <pc:sldMk cId="1220750702" sldId="261"/>
            <ac:spMk id="2" creationId="{45CEED96-208A-0C93-1CD8-8F72894D02B7}"/>
          </ac:spMkLst>
        </pc:spChg>
        <pc:spChg chg="del">
          <ac:chgData name="SHEN, Hanson H" userId="50a96c97-a352-4c58-b646-17435bcf5d2c" providerId="ADAL" clId="{72A1C2B3-1E98-CB48-B539-8390EAF7046A}" dt="2024-09-05T01:03:55.580" v="313" actId="478"/>
          <ac:spMkLst>
            <pc:docMk/>
            <pc:sldMk cId="1220750702" sldId="261"/>
            <ac:spMk id="3" creationId="{0FE8763E-5B63-EC96-917B-9BFAE4ADECE7}"/>
          </ac:spMkLst>
        </pc:spChg>
        <pc:spChg chg="add mod">
          <ac:chgData name="SHEN, Hanson H" userId="50a96c97-a352-4c58-b646-17435bcf5d2c" providerId="ADAL" clId="{72A1C2B3-1E98-CB48-B539-8390EAF7046A}" dt="2024-09-10T16:31:05.396" v="21918" actId="1076"/>
          <ac:spMkLst>
            <pc:docMk/>
            <pc:sldMk cId="1220750702" sldId="261"/>
            <ac:spMk id="6" creationId="{A137616B-4288-A925-9E43-4E8A3456D6B1}"/>
          </ac:spMkLst>
        </pc:spChg>
        <pc:spChg chg="add mod">
          <ac:chgData name="SHEN, Hanson H" userId="50a96c97-a352-4c58-b646-17435bcf5d2c" providerId="ADAL" clId="{72A1C2B3-1E98-CB48-B539-8390EAF7046A}" dt="2024-09-09T18:03:49.288" v="20657" actId="20577"/>
          <ac:spMkLst>
            <pc:docMk/>
            <pc:sldMk cId="1220750702" sldId="261"/>
            <ac:spMk id="8" creationId="{6813FC41-2F00-9B2B-8507-A60026988041}"/>
          </ac:spMkLst>
        </pc:spChg>
        <pc:spChg chg="add mod">
          <ac:chgData name="SHEN, Hanson H" userId="50a96c97-a352-4c58-b646-17435bcf5d2c" providerId="ADAL" clId="{72A1C2B3-1E98-CB48-B539-8390EAF7046A}" dt="2024-09-10T21:51:19.622" v="23791" actId="113"/>
          <ac:spMkLst>
            <pc:docMk/>
            <pc:sldMk cId="1220750702" sldId="261"/>
            <ac:spMk id="9" creationId="{59C1C0E3-74F9-A9F6-5CAF-04FE7020BF58}"/>
          </ac:spMkLst>
        </pc:spChg>
        <pc:picChg chg="add mod">
          <ac:chgData name="SHEN, Hanson H" userId="50a96c97-a352-4c58-b646-17435bcf5d2c" providerId="ADAL" clId="{72A1C2B3-1E98-CB48-B539-8390EAF7046A}" dt="2024-09-09T18:02:50.684" v="20633"/>
          <ac:picMkLst>
            <pc:docMk/>
            <pc:sldMk cId="1220750702" sldId="261"/>
            <ac:picMk id="4" creationId="{F02E0D62-114E-EF26-5631-992947EE4509}"/>
          </ac:picMkLst>
        </pc:picChg>
        <pc:picChg chg="add mod">
          <ac:chgData name="SHEN, Hanson H" userId="50a96c97-a352-4c58-b646-17435bcf5d2c" providerId="ADAL" clId="{72A1C2B3-1E98-CB48-B539-8390EAF7046A}" dt="2024-09-05T23:46:04.447" v="1129" actId="1076"/>
          <ac:picMkLst>
            <pc:docMk/>
            <pc:sldMk cId="1220750702" sldId="261"/>
            <ac:picMk id="5" creationId="{F726A2E7-251F-6E8D-4C52-13D55C83895E}"/>
          </ac:picMkLst>
        </pc:picChg>
        <pc:picChg chg="add mod">
          <ac:chgData name="SHEN, Hanson H" userId="50a96c97-a352-4c58-b646-17435bcf5d2c" providerId="ADAL" clId="{72A1C2B3-1E98-CB48-B539-8390EAF7046A}" dt="2024-09-09T18:03:47.214" v="20655"/>
          <ac:picMkLst>
            <pc:docMk/>
            <pc:sldMk cId="1220750702" sldId="261"/>
            <ac:picMk id="7" creationId="{B8EF28A1-36FF-6740-F534-65E84EE26EF0}"/>
          </ac:picMkLst>
        </pc:picChg>
        <pc:cxnChg chg="add mod">
          <ac:chgData name="SHEN, Hanson H" userId="50a96c97-a352-4c58-b646-17435bcf5d2c" providerId="ADAL" clId="{72A1C2B3-1E98-CB48-B539-8390EAF7046A}" dt="2024-09-08T22:38:17.310" v="10382"/>
          <ac:cxnSpMkLst>
            <pc:docMk/>
            <pc:sldMk cId="1220750702" sldId="261"/>
            <ac:cxnSpMk id="3" creationId="{B4A0F3F9-4BD4-3947-D647-89AD71AFEA9A}"/>
          </ac:cxnSpMkLst>
        </pc:cxnChg>
      </pc:sldChg>
      <pc:sldChg chg="addSp delSp modSp add del mod setBg">
        <pc:chgData name="SHEN, Hanson H" userId="50a96c97-a352-4c58-b646-17435bcf5d2c" providerId="ADAL" clId="{72A1C2B3-1E98-CB48-B539-8390EAF7046A}" dt="2024-09-06T19:44:01.307" v="2643" actId="2696"/>
        <pc:sldMkLst>
          <pc:docMk/>
          <pc:sldMk cId="3831412548" sldId="262"/>
        </pc:sldMkLst>
        <pc:spChg chg="mod">
          <ac:chgData name="SHEN, Hanson H" userId="50a96c97-a352-4c58-b646-17435bcf5d2c" providerId="ADAL" clId="{72A1C2B3-1E98-CB48-B539-8390EAF7046A}" dt="2024-09-06T19:43:18.163" v="2617" actId="26606"/>
          <ac:spMkLst>
            <pc:docMk/>
            <pc:sldMk cId="3831412548" sldId="262"/>
            <ac:spMk id="2" creationId="{BE0376AE-7495-DB5A-DBEF-12887548804A}"/>
          </ac:spMkLst>
        </pc:spChg>
        <pc:spChg chg="add del">
          <ac:chgData name="SHEN, Hanson H" userId="50a96c97-a352-4c58-b646-17435bcf5d2c" providerId="ADAL" clId="{72A1C2B3-1E98-CB48-B539-8390EAF7046A}" dt="2024-09-06T19:42:51.669" v="2597" actId="26606"/>
          <ac:spMkLst>
            <pc:docMk/>
            <pc:sldMk cId="3831412548" sldId="262"/>
            <ac:spMk id="6" creationId="{19D32F93-50AC-4C46-A5DB-291C60DDB7BD}"/>
          </ac:spMkLst>
        </pc:spChg>
        <pc:spChg chg="add del">
          <ac:chgData name="SHEN, Hanson H" userId="50a96c97-a352-4c58-b646-17435bcf5d2c" providerId="ADAL" clId="{72A1C2B3-1E98-CB48-B539-8390EAF7046A}" dt="2024-09-06T19:42:51.669" v="2597" actId="26606"/>
          <ac:spMkLst>
            <pc:docMk/>
            <pc:sldMk cId="3831412548" sldId="262"/>
            <ac:spMk id="7" creationId="{86FD7672-78BE-4D6F-A711-2CDB79B52DFF}"/>
          </ac:spMkLst>
        </pc:spChg>
        <pc:spChg chg="add del">
          <ac:chgData name="SHEN, Hanson H" userId="50a96c97-a352-4c58-b646-17435bcf5d2c" providerId="ADAL" clId="{72A1C2B3-1E98-CB48-B539-8390EAF7046A}" dt="2024-09-06T19:42:51.669" v="2597" actId="26606"/>
          <ac:spMkLst>
            <pc:docMk/>
            <pc:sldMk cId="3831412548" sldId="262"/>
            <ac:spMk id="8" creationId="{827DC2C4-B485-428A-BF4A-472D2967F47F}"/>
          </ac:spMkLst>
        </pc:spChg>
        <pc:spChg chg="add del">
          <ac:chgData name="SHEN, Hanson H" userId="50a96c97-a352-4c58-b646-17435bcf5d2c" providerId="ADAL" clId="{72A1C2B3-1E98-CB48-B539-8390EAF7046A}" dt="2024-09-06T19:42:44.123" v="2595" actId="26606"/>
          <ac:spMkLst>
            <pc:docMk/>
            <pc:sldMk cId="3831412548" sldId="262"/>
            <ac:spMk id="9" creationId="{91DC6ABD-215C-4EA8-A483-CEF5B99AB385}"/>
          </ac:spMkLst>
        </pc:spChg>
        <pc:spChg chg="add del">
          <ac:chgData name="SHEN, Hanson H" userId="50a96c97-a352-4c58-b646-17435bcf5d2c" providerId="ADAL" clId="{72A1C2B3-1E98-CB48-B539-8390EAF7046A}" dt="2024-09-06T19:42:51.669" v="2597" actId="26606"/>
          <ac:spMkLst>
            <pc:docMk/>
            <pc:sldMk cId="3831412548" sldId="262"/>
            <ac:spMk id="10" creationId="{4A62647B-1222-407C-8740-5A497612B1F5}"/>
          </ac:spMkLst>
        </pc:spChg>
        <pc:spChg chg="add del">
          <ac:chgData name="SHEN, Hanson H" userId="50a96c97-a352-4c58-b646-17435bcf5d2c" providerId="ADAL" clId="{72A1C2B3-1E98-CB48-B539-8390EAF7046A}" dt="2024-09-06T19:42:52.850" v="2599" actId="26606"/>
          <ac:spMkLst>
            <pc:docMk/>
            <pc:sldMk cId="3831412548" sldId="262"/>
            <ac:spMk id="14" creationId="{91DC6ABD-215C-4EA8-A483-CEF5B99AB385}"/>
          </ac:spMkLst>
        </pc:spChg>
        <pc:spChg chg="add del">
          <ac:chgData name="SHEN, Hanson H" userId="50a96c97-a352-4c58-b646-17435bcf5d2c" providerId="ADAL" clId="{72A1C2B3-1E98-CB48-B539-8390EAF7046A}" dt="2024-09-06T19:42:44.123" v="2595" actId="26606"/>
          <ac:spMkLst>
            <pc:docMk/>
            <pc:sldMk cId="3831412548" sldId="262"/>
            <ac:spMk id="15" creationId="{04357C93-F0CB-4A1C-8F77-4E9063789819}"/>
          </ac:spMkLst>
        </pc:spChg>
        <pc:spChg chg="add del">
          <ac:chgData name="SHEN, Hanson H" userId="50a96c97-a352-4c58-b646-17435bcf5d2c" providerId="ADAL" clId="{72A1C2B3-1E98-CB48-B539-8390EAF7046A}" dt="2024-09-06T19:42:52.850" v="2599" actId="26606"/>
          <ac:spMkLst>
            <pc:docMk/>
            <pc:sldMk cId="3831412548" sldId="262"/>
            <ac:spMk id="17" creationId="{04357C93-F0CB-4A1C-8F77-4E9063789819}"/>
          </ac:spMkLst>
        </pc:spChg>
        <pc:spChg chg="add del">
          <ac:chgData name="SHEN, Hanson H" userId="50a96c97-a352-4c58-b646-17435bcf5d2c" providerId="ADAL" clId="{72A1C2B3-1E98-CB48-B539-8390EAF7046A}" dt="2024-09-06T19:42:53.920" v="2601" actId="26606"/>
          <ac:spMkLst>
            <pc:docMk/>
            <pc:sldMk cId="3831412548" sldId="262"/>
            <ac:spMk id="19" creationId="{A8384FB5-9ADC-4DDC-881B-597D56F5B15D}"/>
          </ac:spMkLst>
        </pc:spChg>
        <pc:spChg chg="add del">
          <ac:chgData name="SHEN, Hanson H" userId="50a96c97-a352-4c58-b646-17435bcf5d2c" providerId="ADAL" clId="{72A1C2B3-1E98-CB48-B539-8390EAF7046A}" dt="2024-09-06T19:42:53.920" v="2601" actId="26606"/>
          <ac:spMkLst>
            <pc:docMk/>
            <pc:sldMk cId="3831412548" sldId="262"/>
            <ac:spMk id="20" creationId="{1199E1B1-A8C0-4FE8-A5A8-1CB41D69F857}"/>
          </ac:spMkLst>
        </pc:spChg>
        <pc:spChg chg="add del">
          <ac:chgData name="SHEN, Hanson H" userId="50a96c97-a352-4c58-b646-17435bcf5d2c" providerId="ADAL" clId="{72A1C2B3-1E98-CB48-B539-8390EAF7046A}" dt="2024-09-06T19:42:53.920" v="2601" actId="26606"/>
          <ac:spMkLst>
            <pc:docMk/>
            <pc:sldMk cId="3831412548" sldId="262"/>
            <ac:spMk id="21" creationId="{84A8DE83-DE75-4B41-9DB4-A7EC0B0DEC0B}"/>
          </ac:spMkLst>
        </pc:spChg>
        <pc:spChg chg="add del">
          <ac:chgData name="SHEN, Hanson H" userId="50a96c97-a352-4c58-b646-17435bcf5d2c" providerId="ADAL" clId="{72A1C2B3-1E98-CB48-B539-8390EAF7046A}" dt="2024-09-06T19:42:53.920" v="2601" actId="26606"/>
          <ac:spMkLst>
            <pc:docMk/>
            <pc:sldMk cId="3831412548" sldId="262"/>
            <ac:spMk id="22" creationId="{A7009A0A-BEF5-4EAC-AF15-E4F9F002E239}"/>
          </ac:spMkLst>
        </pc:spChg>
        <pc:spChg chg="add del">
          <ac:chgData name="SHEN, Hanson H" userId="50a96c97-a352-4c58-b646-17435bcf5d2c" providerId="ADAL" clId="{72A1C2B3-1E98-CB48-B539-8390EAF7046A}" dt="2024-09-06T19:42:55.225" v="2603" actId="26606"/>
          <ac:spMkLst>
            <pc:docMk/>
            <pc:sldMk cId="3831412548" sldId="262"/>
            <ac:spMk id="24" creationId="{6753252F-4873-4F63-801D-CC719279A7D5}"/>
          </ac:spMkLst>
        </pc:spChg>
        <pc:spChg chg="add del">
          <ac:chgData name="SHEN, Hanson H" userId="50a96c97-a352-4c58-b646-17435bcf5d2c" providerId="ADAL" clId="{72A1C2B3-1E98-CB48-B539-8390EAF7046A}" dt="2024-09-06T19:42:55.225" v="2603" actId="26606"/>
          <ac:spMkLst>
            <pc:docMk/>
            <pc:sldMk cId="3831412548" sldId="262"/>
            <ac:spMk id="25" creationId="{047C8CCB-F95D-4249-92DD-651249D3535A}"/>
          </ac:spMkLst>
        </pc:spChg>
        <pc:spChg chg="add del">
          <ac:chgData name="SHEN, Hanson H" userId="50a96c97-a352-4c58-b646-17435bcf5d2c" providerId="ADAL" clId="{72A1C2B3-1E98-CB48-B539-8390EAF7046A}" dt="2024-09-06T19:43:18.163" v="2617" actId="26606"/>
          <ac:spMkLst>
            <pc:docMk/>
            <pc:sldMk cId="3831412548" sldId="262"/>
            <ac:spMk id="27" creationId="{3C54F4CE-85F0-46ED-80DA-9518C9251AD1}"/>
          </ac:spMkLst>
        </pc:spChg>
        <pc:spChg chg="add del">
          <ac:chgData name="SHEN, Hanson H" userId="50a96c97-a352-4c58-b646-17435bcf5d2c" providerId="ADAL" clId="{72A1C2B3-1E98-CB48-B539-8390EAF7046A}" dt="2024-09-06T19:43:18.163" v="2617" actId="26606"/>
          <ac:spMkLst>
            <pc:docMk/>
            <pc:sldMk cId="3831412548" sldId="262"/>
            <ac:spMk id="28" creationId="{DADD1FCA-8ACB-4958-81DD-4CDD6D3E1921}"/>
          </ac:spMkLst>
        </pc:spChg>
        <pc:spChg chg="add del">
          <ac:chgData name="SHEN, Hanson H" userId="50a96c97-a352-4c58-b646-17435bcf5d2c" providerId="ADAL" clId="{72A1C2B3-1E98-CB48-B539-8390EAF7046A}" dt="2024-09-06T19:43:13.587" v="2610" actId="26606"/>
          <ac:spMkLst>
            <pc:docMk/>
            <pc:sldMk cId="3831412548" sldId="262"/>
            <ac:spMk id="33" creationId="{19D32F93-50AC-4C46-A5DB-291C60DDB7BD}"/>
          </ac:spMkLst>
        </pc:spChg>
        <pc:spChg chg="add del">
          <ac:chgData name="SHEN, Hanson H" userId="50a96c97-a352-4c58-b646-17435bcf5d2c" providerId="ADAL" clId="{72A1C2B3-1E98-CB48-B539-8390EAF7046A}" dt="2024-09-06T19:43:13.587" v="2610" actId="26606"/>
          <ac:spMkLst>
            <pc:docMk/>
            <pc:sldMk cId="3831412548" sldId="262"/>
            <ac:spMk id="35" creationId="{86FD7672-78BE-4D6F-A711-2CDB79B52DFF}"/>
          </ac:spMkLst>
        </pc:spChg>
        <pc:spChg chg="add del">
          <ac:chgData name="SHEN, Hanson H" userId="50a96c97-a352-4c58-b646-17435bcf5d2c" providerId="ADAL" clId="{72A1C2B3-1E98-CB48-B539-8390EAF7046A}" dt="2024-09-06T19:43:13.587" v="2610" actId="26606"/>
          <ac:spMkLst>
            <pc:docMk/>
            <pc:sldMk cId="3831412548" sldId="262"/>
            <ac:spMk id="37" creationId="{827DC2C4-B485-428A-BF4A-472D2967F47F}"/>
          </ac:spMkLst>
        </pc:spChg>
        <pc:spChg chg="add del">
          <ac:chgData name="SHEN, Hanson H" userId="50a96c97-a352-4c58-b646-17435bcf5d2c" providerId="ADAL" clId="{72A1C2B3-1E98-CB48-B539-8390EAF7046A}" dt="2024-09-06T19:43:13.587" v="2610" actId="26606"/>
          <ac:spMkLst>
            <pc:docMk/>
            <pc:sldMk cId="3831412548" sldId="262"/>
            <ac:spMk id="39" creationId="{4A62647B-1222-407C-8740-5A497612B1F5}"/>
          </ac:spMkLst>
        </pc:spChg>
        <pc:spChg chg="add del">
          <ac:chgData name="SHEN, Hanson H" userId="50a96c97-a352-4c58-b646-17435bcf5d2c" providerId="ADAL" clId="{72A1C2B3-1E98-CB48-B539-8390EAF7046A}" dt="2024-09-06T19:43:15.173" v="2612" actId="26606"/>
          <ac:spMkLst>
            <pc:docMk/>
            <pc:sldMk cId="3831412548" sldId="262"/>
            <ac:spMk id="40" creationId="{B81933D1-5615-42C7-9C0B-4EB7105CCE2D}"/>
          </ac:spMkLst>
        </pc:spChg>
        <pc:spChg chg="add del">
          <ac:chgData name="SHEN, Hanson H" userId="50a96c97-a352-4c58-b646-17435bcf5d2c" providerId="ADAL" clId="{72A1C2B3-1E98-CB48-B539-8390EAF7046A}" dt="2024-09-06T19:43:15.173" v="2612" actId="26606"/>
          <ac:spMkLst>
            <pc:docMk/>
            <pc:sldMk cId="3831412548" sldId="262"/>
            <ac:spMk id="41" creationId="{47942995-B07F-4636-9A06-C6A104B260A8}"/>
          </ac:spMkLst>
        </pc:spChg>
        <pc:spChg chg="add del">
          <ac:chgData name="SHEN, Hanson H" userId="50a96c97-a352-4c58-b646-17435bcf5d2c" providerId="ADAL" clId="{72A1C2B3-1E98-CB48-B539-8390EAF7046A}" dt="2024-09-06T19:43:15.173" v="2612" actId="26606"/>
          <ac:spMkLst>
            <pc:docMk/>
            <pc:sldMk cId="3831412548" sldId="262"/>
            <ac:spMk id="42" creationId="{19C9EAEA-39D0-4B0E-A0EB-51E7B26740B1}"/>
          </ac:spMkLst>
        </pc:spChg>
        <pc:spChg chg="add del">
          <ac:chgData name="SHEN, Hanson H" userId="50a96c97-a352-4c58-b646-17435bcf5d2c" providerId="ADAL" clId="{72A1C2B3-1E98-CB48-B539-8390EAF7046A}" dt="2024-09-06T19:43:16.941" v="2614" actId="26606"/>
          <ac:spMkLst>
            <pc:docMk/>
            <pc:sldMk cId="3831412548" sldId="262"/>
            <ac:spMk id="46" creationId="{91DC6ABD-215C-4EA8-A483-CEF5B99AB385}"/>
          </ac:spMkLst>
        </pc:spChg>
        <pc:spChg chg="add del">
          <ac:chgData name="SHEN, Hanson H" userId="50a96c97-a352-4c58-b646-17435bcf5d2c" providerId="ADAL" clId="{72A1C2B3-1E98-CB48-B539-8390EAF7046A}" dt="2024-09-06T19:43:16.941" v="2614" actId="26606"/>
          <ac:spMkLst>
            <pc:docMk/>
            <pc:sldMk cId="3831412548" sldId="262"/>
            <ac:spMk id="50" creationId="{04357C93-F0CB-4A1C-8F77-4E9063789819}"/>
          </ac:spMkLst>
        </pc:spChg>
        <pc:spChg chg="add del">
          <ac:chgData name="SHEN, Hanson H" userId="50a96c97-a352-4c58-b646-17435bcf5d2c" providerId="ADAL" clId="{72A1C2B3-1E98-CB48-B539-8390EAF7046A}" dt="2024-09-06T19:43:18.157" v="2616" actId="26606"/>
          <ac:spMkLst>
            <pc:docMk/>
            <pc:sldMk cId="3831412548" sldId="262"/>
            <ac:spMk id="52" creationId="{47942995-B07F-4636-9A06-C6A104B260A8}"/>
          </ac:spMkLst>
        </pc:spChg>
        <pc:spChg chg="add del">
          <ac:chgData name="SHEN, Hanson H" userId="50a96c97-a352-4c58-b646-17435bcf5d2c" providerId="ADAL" clId="{72A1C2B3-1E98-CB48-B539-8390EAF7046A}" dt="2024-09-06T19:43:18.157" v="2616" actId="26606"/>
          <ac:spMkLst>
            <pc:docMk/>
            <pc:sldMk cId="3831412548" sldId="262"/>
            <ac:spMk id="55" creationId="{B81933D1-5615-42C7-9C0B-4EB7105CCE2D}"/>
          </ac:spMkLst>
        </pc:spChg>
        <pc:spChg chg="add del">
          <ac:chgData name="SHEN, Hanson H" userId="50a96c97-a352-4c58-b646-17435bcf5d2c" providerId="ADAL" clId="{72A1C2B3-1E98-CB48-B539-8390EAF7046A}" dt="2024-09-06T19:43:18.157" v="2616" actId="26606"/>
          <ac:spMkLst>
            <pc:docMk/>
            <pc:sldMk cId="3831412548" sldId="262"/>
            <ac:spMk id="56" creationId="{19C9EAEA-39D0-4B0E-A0EB-51E7B26740B1}"/>
          </ac:spMkLst>
        </pc:spChg>
        <pc:spChg chg="add">
          <ac:chgData name="SHEN, Hanson H" userId="50a96c97-a352-4c58-b646-17435bcf5d2c" providerId="ADAL" clId="{72A1C2B3-1E98-CB48-B539-8390EAF7046A}" dt="2024-09-06T19:43:18.163" v="2617" actId="26606"/>
          <ac:spMkLst>
            <pc:docMk/>
            <pc:sldMk cId="3831412548" sldId="262"/>
            <ac:spMk id="58" creationId="{91DC6ABD-215C-4EA8-A483-CEF5B99AB385}"/>
          </ac:spMkLst>
        </pc:spChg>
        <pc:spChg chg="add">
          <ac:chgData name="SHEN, Hanson H" userId="50a96c97-a352-4c58-b646-17435bcf5d2c" providerId="ADAL" clId="{72A1C2B3-1E98-CB48-B539-8390EAF7046A}" dt="2024-09-06T19:43:18.163" v="2617" actId="26606"/>
          <ac:spMkLst>
            <pc:docMk/>
            <pc:sldMk cId="3831412548" sldId="262"/>
            <ac:spMk id="62" creationId="{04357C93-F0CB-4A1C-8F77-4E9063789819}"/>
          </ac:spMkLst>
        </pc:spChg>
        <pc:grpChg chg="add del">
          <ac:chgData name="SHEN, Hanson H" userId="50a96c97-a352-4c58-b646-17435bcf5d2c" providerId="ADAL" clId="{72A1C2B3-1E98-CB48-B539-8390EAF7046A}" dt="2024-09-06T19:42:44.123" v="2595" actId="26606"/>
          <ac:grpSpMkLst>
            <pc:docMk/>
            <pc:sldMk cId="3831412548" sldId="262"/>
            <ac:grpSpMk id="11" creationId="{3AF6A671-C637-4547-85F4-51B6D1881399}"/>
          </ac:grpSpMkLst>
        </pc:grpChg>
        <pc:grpChg chg="add del">
          <ac:chgData name="SHEN, Hanson H" userId="50a96c97-a352-4c58-b646-17435bcf5d2c" providerId="ADAL" clId="{72A1C2B3-1E98-CB48-B539-8390EAF7046A}" dt="2024-09-06T19:42:52.850" v="2599" actId="26606"/>
          <ac:grpSpMkLst>
            <pc:docMk/>
            <pc:sldMk cId="3831412548" sldId="262"/>
            <ac:grpSpMk id="16" creationId="{3AF6A671-C637-4547-85F4-51B6D1881399}"/>
          </ac:grpSpMkLst>
        </pc:grpChg>
        <pc:grpChg chg="add del">
          <ac:chgData name="SHEN, Hanson H" userId="50a96c97-a352-4c58-b646-17435bcf5d2c" providerId="ADAL" clId="{72A1C2B3-1E98-CB48-B539-8390EAF7046A}" dt="2024-09-06T19:43:15.173" v="2612" actId="26606"/>
          <ac:grpSpMkLst>
            <pc:docMk/>
            <pc:sldMk cId="3831412548" sldId="262"/>
            <ac:grpSpMk id="43" creationId="{032D8612-31EB-44CF-A1D0-14FD4C705424}"/>
          </ac:grpSpMkLst>
        </pc:grpChg>
        <pc:grpChg chg="add del">
          <ac:chgData name="SHEN, Hanson H" userId="50a96c97-a352-4c58-b646-17435bcf5d2c" providerId="ADAL" clId="{72A1C2B3-1E98-CB48-B539-8390EAF7046A}" dt="2024-09-06T19:43:16.941" v="2614" actId="26606"/>
          <ac:grpSpMkLst>
            <pc:docMk/>
            <pc:sldMk cId="3831412548" sldId="262"/>
            <ac:grpSpMk id="47" creationId="{3AF6A671-C637-4547-85F4-51B6D1881399}"/>
          </ac:grpSpMkLst>
        </pc:grpChg>
        <pc:grpChg chg="add del">
          <ac:chgData name="SHEN, Hanson H" userId="50a96c97-a352-4c58-b646-17435bcf5d2c" providerId="ADAL" clId="{72A1C2B3-1E98-CB48-B539-8390EAF7046A}" dt="2024-09-06T19:43:18.157" v="2616" actId="26606"/>
          <ac:grpSpMkLst>
            <pc:docMk/>
            <pc:sldMk cId="3831412548" sldId="262"/>
            <ac:grpSpMk id="53" creationId="{032D8612-31EB-44CF-A1D0-14FD4C705424}"/>
          </ac:grpSpMkLst>
        </pc:grpChg>
        <pc:grpChg chg="add">
          <ac:chgData name="SHEN, Hanson H" userId="50a96c97-a352-4c58-b646-17435bcf5d2c" providerId="ADAL" clId="{72A1C2B3-1E98-CB48-B539-8390EAF7046A}" dt="2024-09-06T19:43:18.163" v="2617" actId="26606"/>
          <ac:grpSpMkLst>
            <pc:docMk/>
            <pc:sldMk cId="3831412548" sldId="262"/>
            <ac:grpSpMk id="59" creationId="{3AF6A671-C637-4547-85F4-51B6D1881399}"/>
          </ac:grpSpMkLst>
        </pc:grpChg>
        <pc:picChg chg="add mod">
          <ac:chgData name="SHEN, Hanson H" userId="50a96c97-a352-4c58-b646-17435bcf5d2c" providerId="ADAL" clId="{72A1C2B3-1E98-CB48-B539-8390EAF7046A}" dt="2024-09-06T19:43:18.163" v="2617" actId="26606"/>
          <ac:picMkLst>
            <pc:docMk/>
            <pc:sldMk cId="3831412548" sldId="262"/>
            <ac:picMk id="4" creationId="{FE399185-38A6-682A-9DC1-7BBB54C28599}"/>
          </ac:picMkLst>
        </pc:picChg>
        <pc:picChg chg="del">
          <ac:chgData name="SHEN, Hanson H" userId="50a96c97-a352-4c58-b646-17435bcf5d2c" providerId="ADAL" clId="{72A1C2B3-1E98-CB48-B539-8390EAF7046A}" dt="2024-09-05T01:06:22.496" v="449" actId="478"/>
          <ac:picMkLst>
            <pc:docMk/>
            <pc:sldMk cId="3831412548" sldId="262"/>
            <ac:picMk id="5" creationId="{C05FF0A5-1F8F-8C80-5517-D21031066F13}"/>
          </ac:picMkLst>
        </pc:picChg>
      </pc:sldChg>
      <pc:sldChg chg="addSp delSp modSp add mod modNotesTx">
        <pc:chgData name="SHEN, Hanson H" userId="50a96c97-a352-4c58-b646-17435bcf5d2c" providerId="ADAL" clId="{72A1C2B3-1E98-CB48-B539-8390EAF7046A}" dt="2024-09-10T22:27:29.237" v="24382" actId="20577"/>
        <pc:sldMkLst>
          <pc:docMk/>
          <pc:sldMk cId="1669757456" sldId="263"/>
        </pc:sldMkLst>
        <pc:spChg chg="mod">
          <ac:chgData name="SHEN, Hanson H" userId="50a96c97-a352-4c58-b646-17435bcf5d2c" providerId="ADAL" clId="{72A1C2B3-1E98-CB48-B539-8390EAF7046A}" dt="2024-09-05T01:08:53.333" v="514" actId="20577"/>
          <ac:spMkLst>
            <pc:docMk/>
            <pc:sldMk cId="1669757456" sldId="263"/>
            <ac:spMk id="2" creationId="{93277B07-4C62-4C41-5F0E-BB6175533A2B}"/>
          </ac:spMkLst>
        </pc:spChg>
        <pc:spChg chg="add mod">
          <ac:chgData name="SHEN, Hanson H" userId="50a96c97-a352-4c58-b646-17435bcf5d2c" providerId="ADAL" clId="{72A1C2B3-1E98-CB48-B539-8390EAF7046A}" dt="2024-09-09T23:39:02.768" v="20823" actId="1076"/>
          <ac:spMkLst>
            <pc:docMk/>
            <pc:sldMk cId="1669757456" sldId="263"/>
            <ac:spMk id="3" creationId="{204B948B-D8D4-7300-73A4-D03A28868702}"/>
          </ac:spMkLst>
        </pc:spChg>
        <pc:spChg chg="add mod">
          <ac:chgData name="SHEN, Hanson H" userId="50a96c97-a352-4c58-b646-17435bcf5d2c" providerId="ADAL" clId="{72A1C2B3-1E98-CB48-B539-8390EAF7046A}" dt="2024-09-09T23:38:51.802" v="20819" actId="1076"/>
          <ac:spMkLst>
            <pc:docMk/>
            <pc:sldMk cId="1669757456" sldId="263"/>
            <ac:spMk id="4" creationId="{20F671A2-E630-B52C-8600-D238FFDACD1A}"/>
          </ac:spMkLst>
        </pc:spChg>
        <pc:spChg chg="add del mod">
          <ac:chgData name="SHEN, Hanson H" userId="50a96c97-a352-4c58-b646-17435bcf5d2c" providerId="ADAL" clId="{72A1C2B3-1E98-CB48-B539-8390EAF7046A}" dt="2024-09-09T23:37:14.911" v="20761" actId="478"/>
          <ac:spMkLst>
            <pc:docMk/>
            <pc:sldMk cId="1669757456" sldId="263"/>
            <ac:spMk id="6" creationId="{5465FB76-74EB-2C07-929B-BD33F9AB7BAA}"/>
          </ac:spMkLst>
        </pc:spChg>
        <pc:spChg chg="add mod">
          <ac:chgData name="SHEN, Hanson H" userId="50a96c97-a352-4c58-b646-17435bcf5d2c" providerId="ADAL" clId="{72A1C2B3-1E98-CB48-B539-8390EAF7046A}" dt="2024-09-10T00:25:07.792" v="21081" actId="20577"/>
          <ac:spMkLst>
            <pc:docMk/>
            <pc:sldMk cId="1669757456" sldId="263"/>
            <ac:spMk id="11" creationId="{94E21226-64D1-EB0E-E1FA-346024262F32}"/>
          </ac:spMkLst>
        </pc:spChg>
        <pc:spChg chg="add del mod">
          <ac:chgData name="SHEN, Hanson H" userId="50a96c97-a352-4c58-b646-17435bcf5d2c" providerId="ADAL" clId="{72A1C2B3-1E98-CB48-B539-8390EAF7046A}" dt="2024-09-09T23:37:13.038" v="20760" actId="478"/>
          <ac:spMkLst>
            <pc:docMk/>
            <pc:sldMk cId="1669757456" sldId="263"/>
            <ac:spMk id="12" creationId="{C43895ED-AF07-1E76-D690-B5D6F965AE49}"/>
          </ac:spMkLst>
        </pc:spChg>
        <pc:spChg chg="add mod">
          <ac:chgData name="SHEN, Hanson H" userId="50a96c97-a352-4c58-b646-17435bcf5d2c" providerId="ADAL" clId="{72A1C2B3-1E98-CB48-B539-8390EAF7046A}" dt="2024-09-09T18:04:00.552" v="20663" actId="20577"/>
          <ac:spMkLst>
            <pc:docMk/>
            <pc:sldMk cId="1669757456" sldId="263"/>
            <ac:spMk id="18" creationId="{7FBAED3B-EFA0-F2FE-2DBB-520B2C13067A}"/>
          </ac:spMkLst>
        </pc:spChg>
        <pc:spChg chg="add mod">
          <ac:chgData name="SHEN, Hanson H" userId="50a96c97-a352-4c58-b646-17435bcf5d2c" providerId="ADAL" clId="{72A1C2B3-1E98-CB48-B539-8390EAF7046A}" dt="2024-09-09T23:49:16.768" v="20901" actId="1076"/>
          <ac:spMkLst>
            <pc:docMk/>
            <pc:sldMk cId="1669757456" sldId="263"/>
            <ac:spMk id="23" creationId="{D2B24FB0-F059-CACA-00C7-09E08DA16FB0}"/>
          </ac:spMkLst>
        </pc:spChg>
        <pc:spChg chg="add mod">
          <ac:chgData name="SHEN, Hanson H" userId="50a96c97-a352-4c58-b646-17435bcf5d2c" providerId="ADAL" clId="{72A1C2B3-1E98-CB48-B539-8390EAF7046A}" dt="2024-09-10T00:14:13.816" v="20954" actId="1076"/>
          <ac:spMkLst>
            <pc:docMk/>
            <pc:sldMk cId="1669757456" sldId="263"/>
            <ac:spMk id="37" creationId="{69B51A8B-31B2-782C-4F78-FCAAACBDEAF0}"/>
          </ac:spMkLst>
        </pc:spChg>
        <pc:spChg chg="add mod">
          <ac:chgData name="SHEN, Hanson H" userId="50a96c97-a352-4c58-b646-17435bcf5d2c" providerId="ADAL" clId="{72A1C2B3-1E98-CB48-B539-8390EAF7046A}" dt="2024-09-10T21:24:20.804" v="23329" actId="1076"/>
          <ac:spMkLst>
            <pc:docMk/>
            <pc:sldMk cId="1669757456" sldId="263"/>
            <ac:spMk id="38" creationId="{C5C96746-C1A0-046B-C9E0-6499571419F9}"/>
          </ac:spMkLst>
        </pc:spChg>
        <pc:spChg chg="add mod">
          <ac:chgData name="SHEN, Hanson H" userId="50a96c97-a352-4c58-b646-17435bcf5d2c" providerId="ADAL" clId="{72A1C2B3-1E98-CB48-B539-8390EAF7046A}" dt="2024-09-10T21:24:06.354" v="23316" actId="1076"/>
          <ac:spMkLst>
            <pc:docMk/>
            <pc:sldMk cId="1669757456" sldId="263"/>
            <ac:spMk id="39" creationId="{55EABCA8-1B41-AB9E-F9C5-3AB9055FFF1A}"/>
          </ac:spMkLst>
        </pc:spChg>
        <pc:spChg chg="add del mod">
          <ac:chgData name="SHEN, Hanson H" userId="50a96c97-a352-4c58-b646-17435bcf5d2c" providerId="ADAL" clId="{72A1C2B3-1E98-CB48-B539-8390EAF7046A}" dt="2024-09-10T18:24:55.713" v="22083"/>
          <ac:spMkLst>
            <pc:docMk/>
            <pc:sldMk cId="1669757456" sldId="263"/>
            <ac:spMk id="40" creationId="{4BCD7AE1-29DD-872C-2089-5756CB76F97B}"/>
          </ac:spMkLst>
        </pc:spChg>
        <pc:picChg chg="del">
          <ac:chgData name="SHEN, Hanson H" userId="50a96c97-a352-4c58-b646-17435bcf5d2c" providerId="ADAL" clId="{72A1C2B3-1E98-CB48-B539-8390EAF7046A}" dt="2024-09-05T01:08:54.619" v="515" actId="478"/>
          <ac:picMkLst>
            <pc:docMk/>
            <pc:sldMk cId="1669757456" sldId="263"/>
            <ac:picMk id="4" creationId="{98454E70-8BBA-5522-1C8F-9ABCB8DB6D4F}"/>
          </ac:picMkLst>
        </pc:picChg>
        <pc:picChg chg="add mod">
          <ac:chgData name="SHEN, Hanson H" userId="50a96c97-a352-4c58-b646-17435bcf5d2c" providerId="ADAL" clId="{72A1C2B3-1E98-CB48-B539-8390EAF7046A}" dt="2024-09-09T23:38:42.219" v="20818" actId="1076"/>
          <ac:picMkLst>
            <pc:docMk/>
            <pc:sldMk cId="1669757456" sldId="263"/>
            <ac:picMk id="5" creationId="{EFB18143-C61D-2327-DB9F-23140899FF31}"/>
          </ac:picMkLst>
        </pc:picChg>
        <pc:picChg chg="add del mod modCrop">
          <ac:chgData name="SHEN, Hanson H" userId="50a96c97-a352-4c58-b646-17435bcf5d2c" providerId="ADAL" clId="{72A1C2B3-1E98-CB48-B539-8390EAF7046A}" dt="2024-09-06T00:08:17.988" v="1283" actId="478"/>
          <ac:picMkLst>
            <pc:docMk/>
            <pc:sldMk cId="1669757456" sldId="263"/>
            <ac:picMk id="6" creationId="{681C1AA7-CB56-5F68-D4A0-F695C85B4699}"/>
          </ac:picMkLst>
        </pc:picChg>
        <pc:picChg chg="add del mod modCrop">
          <ac:chgData name="SHEN, Hanson H" userId="50a96c97-a352-4c58-b646-17435bcf5d2c" providerId="ADAL" clId="{72A1C2B3-1E98-CB48-B539-8390EAF7046A}" dt="2024-09-06T00:08:24.217" v="1286" actId="478"/>
          <ac:picMkLst>
            <pc:docMk/>
            <pc:sldMk cId="1669757456" sldId="263"/>
            <ac:picMk id="7" creationId="{208AE4C9-59B4-9F13-3483-BB2BBB713726}"/>
          </ac:picMkLst>
        </pc:picChg>
        <pc:picChg chg="add del mod">
          <ac:chgData name="SHEN, Hanson H" userId="50a96c97-a352-4c58-b646-17435bcf5d2c" providerId="ADAL" clId="{72A1C2B3-1E98-CB48-B539-8390EAF7046A}" dt="2024-09-09T23:35:02.396" v="20725" actId="478"/>
          <ac:picMkLst>
            <pc:docMk/>
            <pc:sldMk cId="1669757456" sldId="263"/>
            <ac:picMk id="8" creationId="{91019A25-5BDA-33B8-9779-D6A42260DE1A}"/>
          </ac:picMkLst>
        </pc:picChg>
        <pc:picChg chg="add del mod">
          <ac:chgData name="SHEN, Hanson H" userId="50a96c97-a352-4c58-b646-17435bcf5d2c" providerId="ADAL" clId="{72A1C2B3-1E98-CB48-B539-8390EAF7046A}" dt="2024-09-09T23:35:16.486" v="20733" actId="478"/>
          <ac:picMkLst>
            <pc:docMk/>
            <pc:sldMk cId="1669757456" sldId="263"/>
            <ac:picMk id="9" creationId="{6438458B-0C0B-2AE5-017F-81CDE063B408}"/>
          </ac:picMkLst>
        </pc:picChg>
        <pc:picChg chg="add mod">
          <ac:chgData name="SHEN, Hanson H" userId="50a96c97-a352-4c58-b646-17435bcf5d2c" providerId="ADAL" clId="{72A1C2B3-1E98-CB48-B539-8390EAF7046A}" dt="2024-09-09T18:02:53.349" v="20635"/>
          <ac:picMkLst>
            <pc:docMk/>
            <pc:sldMk cId="1669757456" sldId="263"/>
            <ac:picMk id="16" creationId="{F0AA199E-45D2-8678-5606-6AAAD95D4B04}"/>
          </ac:picMkLst>
        </pc:picChg>
        <pc:picChg chg="add mod">
          <ac:chgData name="SHEN, Hanson H" userId="50a96c97-a352-4c58-b646-17435bcf5d2c" providerId="ADAL" clId="{72A1C2B3-1E98-CB48-B539-8390EAF7046A}" dt="2024-09-09T18:03:58.050" v="20661"/>
          <ac:picMkLst>
            <pc:docMk/>
            <pc:sldMk cId="1669757456" sldId="263"/>
            <ac:picMk id="17" creationId="{BC40ED1C-3FD1-603B-E19A-53D2679C6812}"/>
          </ac:picMkLst>
        </pc:picChg>
        <pc:picChg chg="add mod">
          <ac:chgData name="SHEN, Hanson H" userId="50a96c97-a352-4c58-b646-17435bcf5d2c" providerId="ADAL" clId="{72A1C2B3-1E98-CB48-B539-8390EAF7046A}" dt="2024-09-09T23:39:38.702" v="20825" actId="1076"/>
          <ac:picMkLst>
            <pc:docMk/>
            <pc:sldMk cId="1669757456" sldId="263"/>
            <ac:picMk id="19" creationId="{D5B9BEEE-885D-F958-F0D3-173E92BB8F60}"/>
          </ac:picMkLst>
        </pc:picChg>
        <pc:picChg chg="add del mod">
          <ac:chgData name="SHEN, Hanson H" userId="50a96c97-a352-4c58-b646-17435bcf5d2c" providerId="ADAL" clId="{72A1C2B3-1E98-CB48-B539-8390EAF7046A}" dt="2024-09-09T23:35:19.180" v="20736" actId="478"/>
          <ac:picMkLst>
            <pc:docMk/>
            <pc:sldMk cId="1669757456" sldId="263"/>
            <ac:picMk id="20" creationId="{312EAE84-4AA0-146E-8545-8E8E530F02FA}"/>
          </ac:picMkLst>
        </pc:picChg>
        <pc:picChg chg="add del mod">
          <ac:chgData name="SHEN, Hanson H" userId="50a96c97-a352-4c58-b646-17435bcf5d2c" providerId="ADAL" clId="{72A1C2B3-1E98-CB48-B539-8390EAF7046A}" dt="2024-09-09T23:37:13.038" v="20760" actId="478"/>
          <ac:picMkLst>
            <pc:docMk/>
            <pc:sldMk cId="1669757456" sldId="263"/>
            <ac:picMk id="21" creationId="{5C788378-AB4A-3219-A704-FF8081308A36}"/>
          </ac:picMkLst>
        </pc:picChg>
        <pc:picChg chg="add mod">
          <ac:chgData name="SHEN, Hanson H" userId="50a96c97-a352-4c58-b646-17435bcf5d2c" providerId="ADAL" clId="{72A1C2B3-1E98-CB48-B539-8390EAF7046A}" dt="2024-09-09T23:39:45.701" v="20827" actId="1076"/>
          <ac:picMkLst>
            <pc:docMk/>
            <pc:sldMk cId="1669757456" sldId="263"/>
            <ac:picMk id="22" creationId="{18EB75B7-517A-ED31-57D8-20D1BF2DE3BB}"/>
          </ac:picMkLst>
        </pc:picChg>
        <pc:picChg chg="add mod">
          <ac:chgData name="SHEN, Hanson H" userId="50a96c97-a352-4c58-b646-17435bcf5d2c" providerId="ADAL" clId="{72A1C2B3-1E98-CB48-B539-8390EAF7046A}" dt="2024-09-09T23:38:35.767" v="20815" actId="1076"/>
          <ac:picMkLst>
            <pc:docMk/>
            <pc:sldMk cId="1669757456" sldId="263"/>
            <ac:picMk id="24" creationId="{7F75730D-5CFE-CE16-3BAF-DB3D5F52311A}"/>
          </ac:picMkLst>
        </pc:picChg>
        <pc:cxnChg chg="add del mod">
          <ac:chgData name="SHEN, Hanson H" userId="50a96c97-a352-4c58-b646-17435bcf5d2c" providerId="ADAL" clId="{72A1C2B3-1E98-CB48-B539-8390EAF7046A}" dt="2024-09-08T22:38:36.168" v="10391" actId="478"/>
          <ac:cxnSpMkLst>
            <pc:docMk/>
            <pc:sldMk cId="1669757456" sldId="263"/>
            <ac:cxnSpMk id="7" creationId="{A9B7A8EC-98C5-EF83-5180-7BFE00FA4ADA}"/>
          </ac:cxnSpMkLst>
        </pc:cxnChg>
        <pc:cxnChg chg="add mod">
          <ac:chgData name="SHEN, Hanson H" userId="50a96c97-a352-4c58-b646-17435bcf5d2c" providerId="ADAL" clId="{72A1C2B3-1E98-CB48-B539-8390EAF7046A}" dt="2024-09-09T23:39:52.460" v="20833" actId="1037"/>
          <ac:cxnSpMkLst>
            <pc:docMk/>
            <pc:sldMk cId="1669757456" sldId="263"/>
            <ac:cxnSpMk id="10" creationId="{63F23B55-4590-A514-3556-7E34D018B821}"/>
          </ac:cxnSpMkLst>
        </pc:cxnChg>
        <pc:cxnChg chg="add del mod">
          <ac:chgData name="SHEN, Hanson H" userId="50a96c97-a352-4c58-b646-17435bcf5d2c" providerId="ADAL" clId="{72A1C2B3-1E98-CB48-B539-8390EAF7046A}" dt="2024-09-06T00:10:04.226" v="1319" actId="478"/>
          <ac:cxnSpMkLst>
            <pc:docMk/>
            <pc:sldMk cId="1669757456" sldId="263"/>
            <ac:cxnSpMk id="13" creationId="{5D4771CF-1963-051D-EC9C-9F1ABCE53433}"/>
          </ac:cxnSpMkLst>
        </pc:cxnChg>
        <pc:cxnChg chg="add del mod">
          <ac:chgData name="SHEN, Hanson H" userId="50a96c97-a352-4c58-b646-17435bcf5d2c" providerId="ADAL" clId="{72A1C2B3-1E98-CB48-B539-8390EAF7046A}" dt="2024-09-08T22:38:30.641" v="10390" actId="478"/>
          <ac:cxnSpMkLst>
            <pc:docMk/>
            <pc:sldMk cId="1669757456" sldId="263"/>
            <ac:cxnSpMk id="13" creationId="{BAC22E21-44DB-77D5-6CFA-54EFEF1F825F}"/>
          </ac:cxnSpMkLst>
        </pc:cxnChg>
        <pc:cxnChg chg="add del mod">
          <ac:chgData name="SHEN, Hanson H" userId="50a96c97-a352-4c58-b646-17435bcf5d2c" providerId="ADAL" clId="{72A1C2B3-1E98-CB48-B539-8390EAF7046A}" dt="2024-09-09T23:37:13.038" v="20760" actId="478"/>
          <ac:cxnSpMkLst>
            <pc:docMk/>
            <pc:sldMk cId="1669757456" sldId="263"/>
            <ac:cxnSpMk id="14" creationId="{532F785A-6DBC-4CED-3405-146F94CEC86C}"/>
          </ac:cxnSpMkLst>
        </pc:cxnChg>
        <pc:cxnChg chg="add mod">
          <ac:chgData name="SHEN, Hanson H" userId="50a96c97-a352-4c58-b646-17435bcf5d2c" providerId="ADAL" clId="{72A1C2B3-1E98-CB48-B539-8390EAF7046A}" dt="2024-09-08T22:38:36.520" v="10392"/>
          <ac:cxnSpMkLst>
            <pc:docMk/>
            <pc:sldMk cId="1669757456" sldId="263"/>
            <ac:cxnSpMk id="15" creationId="{0D917AB4-A64C-92B3-533A-086D1D28CC01}"/>
          </ac:cxnSpMkLst>
        </pc:cxnChg>
        <pc:cxnChg chg="add mod">
          <ac:chgData name="SHEN, Hanson H" userId="50a96c97-a352-4c58-b646-17435bcf5d2c" providerId="ADAL" clId="{72A1C2B3-1E98-CB48-B539-8390EAF7046A}" dt="2024-09-10T00:13:08.791" v="20906" actId="1035"/>
          <ac:cxnSpMkLst>
            <pc:docMk/>
            <pc:sldMk cId="1669757456" sldId="263"/>
            <ac:cxnSpMk id="25" creationId="{F85BABE1-4935-AEBD-B2F5-E01D03794A15}"/>
          </ac:cxnSpMkLst>
        </pc:cxnChg>
        <pc:cxnChg chg="add del mod">
          <ac:chgData name="SHEN, Hanson H" userId="50a96c97-a352-4c58-b646-17435bcf5d2c" providerId="ADAL" clId="{72A1C2B3-1E98-CB48-B539-8390EAF7046A}" dt="2024-09-09T23:40:11.909" v="20841" actId="478"/>
          <ac:cxnSpMkLst>
            <pc:docMk/>
            <pc:sldMk cId="1669757456" sldId="263"/>
            <ac:cxnSpMk id="26" creationId="{59265F33-3745-D5A2-563E-E251E64BFB86}"/>
          </ac:cxnSpMkLst>
        </pc:cxnChg>
        <pc:cxnChg chg="add mod">
          <ac:chgData name="SHEN, Hanson H" userId="50a96c97-a352-4c58-b646-17435bcf5d2c" providerId="ADAL" clId="{72A1C2B3-1E98-CB48-B539-8390EAF7046A}" dt="2024-09-09T23:40:44.636" v="20853" actId="14100"/>
          <ac:cxnSpMkLst>
            <pc:docMk/>
            <pc:sldMk cId="1669757456" sldId="263"/>
            <ac:cxnSpMk id="28" creationId="{F72AF694-2090-EF70-DCA7-A8982085A10D}"/>
          </ac:cxnSpMkLst>
        </pc:cxnChg>
        <pc:cxnChg chg="add mod">
          <ac:chgData name="SHEN, Hanson H" userId="50a96c97-a352-4c58-b646-17435bcf5d2c" providerId="ADAL" clId="{72A1C2B3-1E98-CB48-B539-8390EAF7046A}" dt="2024-09-09T23:40:50.984" v="20854" actId="14100"/>
          <ac:cxnSpMkLst>
            <pc:docMk/>
            <pc:sldMk cId="1669757456" sldId="263"/>
            <ac:cxnSpMk id="29" creationId="{33F9A7EF-2EB0-1532-3ADA-C634DBBEDC89}"/>
          </ac:cxnSpMkLst>
        </pc:cxnChg>
        <pc:cxnChg chg="add mod">
          <ac:chgData name="SHEN, Hanson H" userId="50a96c97-a352-4c58-b646-17435bcf5d2c" providerId="ADAL" clId="{72A1C2B3-1E98-CB48-B539-8390EAF7046A}" dt="2024-09-09T23:40:56.786" v="20857" actId="14100"/>
          <ac:cxnSpMkLst>
            <pc:docMk/>
            <pc:sldMk cId="1669757456" sldId="263"/>
            <ac:cxnSpMk id="33" creationId="{C4AAD05F-EEF4-8E57-A331-6392D7E0F7BA}"/>
          </ac:cxnSpMkLst>
        </pc:cxnChg>
        <pc:cxnChg chg="add mod">
          <ac:chgData name="SHEN, Hanson H" userId="50a96c97-a352-4c58-b646-17435bcf5d2c" providerId="ADAL" clId="{72A1C2B3-1E98-CB48-B539-8390EAF7046A}" dt="2024-09-10T18:45:16.138" v="22095" actId="1037"/>
          <ac:cxnSpMkLst>
            <pc:docMk/>
            <pc:sldMk cId="1669757456" sldId="263"/>
            <ac:cxnSpMk id="35" creationId="{DE77B2CB-9B4F-252E-2892-073E367E5574}"/>
          </ac:cxnSpMkLst>
        </pc:cxnChg>
      </pc:sldChg>
      <pc:sldChg chg="addSp delSp modSp add mod modNotesTx">
        <pc:chgData name="SHEN, Hanson H" userId="50a96c97-a352-4c58-b646-17435bcf5d2c" providerId="ADAL" clId="{72A1C2B3-1E98-CB48-B539-8390EAF7046A}" dt="2024-09-11T21:25:37.038" v="25290" actId="20577"/>
        <pc:sldMkLst>
          <pc:docMk/>
          <pc:sldMk cId="3493101492" sldId="264"/>
        </pc:sldMkLst>
        <pc:spChg chg="add mod">
          <ac:chgData name="SHEN, Hanson H" userId="50a96c97-a352-4c58-b646-17435bcf5d2c" providerId="ADAL" clId="{72A1C2B3-1E98-CB48-B539-8390EAF7046A}" dt="2024-09-09T18:04:05.804" v="20666" actId="20577"/>
          <ac:spMkLst>
            <pc:docMk/>
            <pc:sldMk cId="3493101492" sldId="264"/>
            <ac:spMk id="6" creationId="{AC75FB40-0AA4-56CC-6534-2172ADCA8FF9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0" creationId="{B3A49CFB-9D82-7B18-70E6-3828EE4F607D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1" creationId="{E7686A5B-8D90-C88C-8ADD-85E104BECA89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2" creationId="{6F1E416B-13BA-E597-C9DB-9E9BFCE376B8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3" creationId="{C5F82B8B-0B4A-E3B5-E34F-CDBB4A0D4270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4" creationId="{F8D2B110-2DEA-E45E-508B-BDD628814041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5" creationId="{1E799B3B-1AE5-3D6E-1B5A-008806713ED4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6" creationId="{53695BF3-634A-9849-FF33-76CDF9B3DDB1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7" creationId="{E45A8954-603D-80B2-9D4A-1FBB82AC5902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8" creationId="{B6FC7942-B620-8857-6C01-0C18F1E1E08B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19" creationId="{8975737D-3FB6-C2F9-8EEC-375BFC9D7BD7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20" creationId="{C5B02FC0-79BB-AFA4-57C6-5AC7345A9F4E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24" creationId="{17910955-4552-9B42-130E-7F72377EB1E2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25" creationId="{F2527069-E2E3-F02B-1B53-CE2AA887CC43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26" creationId="{CF806392-D513-46A4-D470-02F6B09F7190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27" creationId="{61AFDE32-FD53-3606-D87F-889218496086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28" creationId="{9883E689-FA74-E065-048A-58CEF81B7F17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29" creationId="{0EDB18E2-BD39-62F7-6F44-428BECCBCD44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31" creationId="{EE50260C-ED17-D432-72D4-3212259CCFB2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32" creationId="{1AEFCBB5-77A5-F64B-9607-B931A61B82C9}"/>
          </ac:spMkLst>
        </pc:spChg>
        <pc:spChg chg="add del mod">
          <ac:chgData name="SHEN, Hanson H" userId="50a96c97-a352-4c58-b646-17435bcf5d2c" providerId="ADAL" clId="{72A1C2B3-1E98-CB48-B539-8390EAF7046A}" dt="2024-09-10T00:22:48.605" v="21033" actId="478"/>
          <ac:spMkLst>
            <pc:docMk/>
            <pc:sldMk cId="3493101492" sldId="264"/>
            <ac:spMk id="42" creationId="{A43B1A76-8A09-78D9-9633-3C55AA3EFF05}"/>
          </ac:spMkLst>
        </pc:spChg>
        <pc:spChg chg="add mod">
          <ac:chgData name="SHEN, Hanson H" userId="50a96c97-a352-4c58-b646-17435bcf5d2c" providerId="ADAL" clId="{72A1C2B3-1E98-CB48-B539-8390EAF7046A}" dt="2024-09-10T21:24:28.620" v="23334" actId="1076"/>
          <ac:spMkLst>
            <pc:docMk/>
            <pc:sldMk cId="3493101492" sldId="264"/>
            <ac:spMk id="43" creationId="{C453CCE6-A35D-DC57-3B02-9F59949440A0}"/>
          </ac:spMkLst>
        </pc:spChg>
        <pc:spChg chg="add del mod">
          <ac:chgData name="SHEN, Hanson H" userId="50a96c97-a352-4c58-b646-17435bcf5d2c" providerId="ADAL" clId="{72A1C2B3-1E98-CB48-B539-8390EAF7046A}" dt="2024-09-10T00:26:09.686" v="21093" actId="478"/>
          <ac:spMkLst>
            <pc:docMk/>
            <pc:sldMk cId="3493101492" sldId="264"/>
            <ac:spMk id="44" creationId="{F50FC681-52BD-53BD-AF16-C77DA1D60990}"/>
          </ac:spMkLst>
        </pc:spChg>
        <pc:spChg chg="add mod">
          <ac:chgData name="SHEN, Hanson H" userId="50a96c97-a352-4c58-b646-17435bcf5d2c" providerId="ADAL" clId="{72A1C2B3-1E98-CB48-B539-8390EAF7046A}" dt="2024-09-10T21:24:34.773" v="23336" actId="1076"/>
          <ac:spMkLst>
            <pc:docMk/>
            <pc:sldMk cId="3493101492" sldId="264"/>
            <ac:spMk id="45" creationId="{FD23FDF4-FFDA-8A03-1FE9-1E9986968602}"/>
          </ac:spMkLst>
        </pc:spChg>
        <pc:spChg chg="add mod">
          <ac:chgData name="SHEN, Hanson H" userId="50a96c97-a352-4c58-b646-17435bcf5d2c" providerId="ADAL" clId="{72A1C2B3-1E98-CB48-B539-8390EAF7046A}" dt="2024-09-10T18:07:10.905" v="22071" actId="1076"/>
          <ac:spMkLst>
            <pc:docMk/>
            <pc:sldMk cId="3493101492" sldId="264"/>
            <ac:spMk id="46" creationId="{79390086-82E1-1C5A-E99D-03DBB1501C35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52" creationId="{FA4F1872-31A8-D66E-A6DA-91E185F77BE4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53" creationId="{DB18777A-1F48-FFC2-ACEB-B7932C7A098E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54" creationId="{1D91B738-BFC0-7847-65A6-83F0999CF7BF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55" creationId="{3B81F922-72CA-2CD0-EDAA-B18AF35D071C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56" creationId="{D7BE5AB9-5436-597E-5E8F-1572ECB16906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57" creationId="{AD126B7A-9028-AAC0-090C-BC071CAF1637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58" creationId="{2DFFE36E-F812-45B8-39F7-52B8E3AC0BA4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59" creationId="{76B8BC2A-B9C5-8C9A-B588-757E6CDED4C9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60" creationId="{F9FC7D0B-02FD-83BD-1C17-2A16497CAD34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61" creationId="{FB7F7B34-A964-4A8E-F90D-B8A5AD80F95B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62" creationId="{7BBA6B3A-B41B-EA88-EA91-64CFFECCEE86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66" creationId="{A2573584-7004-2C7C-A975-D6F233E6BC5C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67" creationId="{B3DA4B17-16F0-46FA-C681-AC8E941D6438}"/>
          </ac:spMkLst>
        </pc:spChg>
        <pc:spChg chg="add mod">
          <ac:chgData name="SHEN, Hanson H" userId="50a96c97-a352-4c58-b646-17435bcf5d2c" providerId="ADAL" clId="{72A1C2B3-1E98-CB48-B539-8390EAF7046A}" dt="2024-09-10T00:42:39.771" v="21153" actId="113"/>
          <ac:spMkLst>
            <pc:docMk/>
            <pc:sldMk cId="3493101492" sldId="264"/>
            <ac:spMk id="68" creationId="{E942DAA6-E4ED-3E42-B92F-024FFCE5B349}"/>
          </ac:spMkLst>
        </pc:spChg>
        <pc:spChg chg="add mod">
          <ac:chgData name="SHEN, Hanson H" userId="50a96c97-a352-4c58-b646-17435bcf5d2c" providerId="ADAL" clId="{72A1C2B3-1E98-CB48-B539-8390EAF7046A}" dt="2024-09-10T18:22:29.252" v="22077" actId="115"/>
          <ac:spMkLst>
            <pc:docMk/>
            <pc:sldMk cId="3493101492" sldId="264"/>
            <ac:spMk id="69" creationId="{C9E4A3D9-0696-55BA-97D3-1CA4B1EFA82A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70" creationId="{90502EFD-85E2-7A3A-15C1-AE418EDA99AF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71" creationId="{150253A8-74FB-EDBD-47CD-785DBA8C995E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73" creationId="{3325E17B-1CD0-2EAE-DA55-3076BC25655B}"/>
          </ac:spMkLst>
        </pc:spChg>
        <pc:spChg chg="add mod">
          <ac:chgData name="SHEN, Hanson H" userId="50a96c97-a352-4c58-b646-17435bcf5d2c" providerId="ADAL" clId="{72A1C2B3-1E98-CB48-B539-8390EAF7046A}" dt="2024-09-10T00:26:33.396" v="21111" actId="1036"/>
          <ac:spMkLst>
            <pc:docMk/>
            <pc:sldMk cId="3493101492" sldId="264"/>
            <ac:spMk id="74" creationId="{10E90099-611C-0F23-7BE4-A99315E75021}"/>
          </ac:spMkLst>
        </pc:spChg>
        <pc:spChg chg="add mod">
          <ac:chgData name="SHEN, Hanson H" userId="50a96c97-a352-4c58-b646-17435bcf5d2c" providerId="ADAL" clId="{72A1C2B3-1E98-CB48-B539-8390EAF7046A}" dt="2024-09-10T00:42:29.039" v="21149" actId="113"/>
          <ac:spMkLst>
            <pc:docMk/>
            <pc:sldMk cId="3493101492" sldId="264"/>
            <ac:spMk id="83" creationId="{88C10799-C7EC-1FDD-8CEA-7DD08FCA71C8}"/>
          </ac:spMkLst>
        </pc:spChg>
        <pc:spChg chg="add mod">
          <ac:chgData name="SHEN, Hanson H" userId="50a96c97-a352-4c58-b646-17435bcf5d2c" providerId="ADAL" clId="{72A1C2B3-1E98-CB48-B539-8390EAF7046A}" dt="2024-09-10T21:24:43.802" v="23343" actId="1076"/>
          <ac:spMkLst>
            <pc:docMk/>
            <pc:sldMk cId="3493101492" sldId="264"/>
            <ac:spMk id="86" creationId="{FA0E1196-E776-9A37-DABE-0C8CAB1BB570}"/>
          </ac:spMkLst>
        </pc:spChg>
        <pc:picChg chg="add del mod modCrop">
          <ac:chgData name="SHEN, Hanson H" userId="50a96c97-a352-4c58-b646-17435bcf5d2c" providerId="ADAL" clId="{72A1C2B3-1E98-CB48-B539-8390EAF7046A}" dt="2024-09-10T00:18:46.859" v="20976" actId="478"/>
          <ac:picMkLst>
            <pc:docMk/>
            <pc:sldMk cId="3493101492" sldId="264"/>
            <ac:picMk id="3" creationId="{F8C8CAF6-D24A-C753-3CBA-6682AC0B2BA0}"/>
          </ac:picMkLst>
        </pc:picChg>
        <pc:picChg chg="del mod">
          <ac:chgData name="SHEN, Hanson H" userId="50a96c97-a352-4c58-b646-17435bcf5d2c" providerId="ADAL" clId="{72A1C2B3-1E98-CB48-B539-8390EAF7046A}" dt="2024-09-05T01:19:33.556" v="529" actId="478"/>
          <ac:picMkLst>
            <pc:docMk/>
            <pc:sldMk cId="3493101492" sldId="264"/>
            <ac:picMk id="5" creationId="{33CDD4E0-00AF-CE82-2C81-F24957F14C0F}"/>
          </ac:picMkLst>
        </pc:picChg>
        <pc:picChg chg="add mod">
          <ac:chgData name="SHEN, Hanson H" userId="50a96c97-a352-4c58-b646-17435bcf5d2c" providerId="ADAL" clId="{72A1C2B3-1E98-CB48-B539-8390EAF7046A}" dt="2024-09-09T18:04:03.320" v="20664"/>
          <ac:picMkLst>
            <pc:docMk/>
            <pc:sldMk cId="3493101492" sldId="264"/>
            <ac:picMk id="5" creationId="{C18B7464-9CDA-BD15-900B-4E6D94185A06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7" creationId="{E11088FC-CBC4-EE37-159C-73916E49A810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8" creationId="{B1EF73AC-287F-E5CE-DB59-1498B47FDC43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9" creationId="{9E563387-2B53-E301-25CB-41E8C0D0DE59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21" creationId="{D22AB45D-0A38-29AE-61FB-E97E6B54B6B5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22" creationId="{22D835A1-F47B-A7F8-8B53-9E044ABA626B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23" creationId="{E0AC35A1-1922-1F84-2E30-11AE8975FA3B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30" creationId="{C69A6BD2-A642-DE45-A1D2-32A185789513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33" creationId="{FF130437-70FC-A9C2-60DE-9B9504DCE6F7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34" creationId="{3ECACDA5-298E-55DA-E8F0-D7037A7B82F7}"/>
          </ac:picMkLst>
        </pc:picChg>
        <pc:picChg chg="add del mod">
          <ac:chgData name="SHEN, Hanson H" userId="50a96c97-a352-4c58-b646-17435bcf5d2c" providerId="ADAL" clId="{72A1C2B3-1E98-CB48-B539-8390EAF7046A}" dt="2024-09-10T00:22:48.605" v="21033" actId="478"/>
          <ac:picMkLst>
            <pc:docMk/>
            <pc:sldMk cId="3493101492" sldId="264"/>
            <ac:picMk id="35" creationId="{018F5EDD-BF53-5924-BEFB-D36077E7BD7A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49" creationId="{24997034-35DD-8941-7192-2E6356981E6E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50" creationId="{E100F51C-905E-3EE0-1298-FE44872AFF21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51" creationId="{0DCA5BB2-BE53-F836-1498-E90A092F4441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63" creationId="{EE6CB6A8-8127-FA2B-6768-29555D34BF1B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64" creationId="{7352D68A-EAD0-5F0E-2D84-313C17E6B21C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65" creationId="{B3146C3E-4181-F1F5-9994-315242E557AF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72" creationId="{6AAE884D-811A-5DE7-DE02-FE5B543C1E48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75" creationId="{DEAE843C-70F4-5D27-9F42-877FD6E69473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76" creationId="{C6921D69-AB4A-E26A-8B6A-30658DF54089}"/>
          </ac:picMkLst>
        </pc:picChg>
        <pc:picChg chg="add mod">
          <ac:chgData name="SHEN, Hanson H" userId="50a96c97-a352-4c58-b646-17435bcf5d2c" providerId="ADAL" clId="{72A1C2B3-1E98-CB48-B539-8390EAF7046A}" dt="2024-09-10T00:26:33.396" v="21111" actId="1036"/>
          <ac:picMkLst>
            <pc:docMk/>
            <pc:sldMk cId="3493101492" sldId="264"/>
            <ac:picMk id="77" creationId="{165F22E8-A8CE-B5FE-5769-827B738E5634}"/>
          </ac:picMkLst>
        </pc:picChg>
        <pc:cxnChg chg="add mod">
          <ac:chgData name="SHEN, Hanson H" userId="50a96c97-a352-4c58-b646-17435bcf5d2c" providerId="ADAL" clId="{72A1C2B3-1E98-CB48-B539-8390EAF7046A}" dt="2024-09-08T22:38:38.243" v="10393"/>
          <ac:cxnSpMkLst>
            <pc:docMk/>
            <pc:sldMk cId="3493101492" sldId="264"/>
            <ac:cxnSpMk id="4" creationId="{E0743935-D496-5850-EF3C-BF55FD131ACC}"/>
          </ac:cxnSpMkLst>
        </pc:cxnChg>
        <pc:cxnChg chg="add del mod">
          <ac:chgData name="SHEN, Hanson H" userId="50a96c97-a352-4c58-b646-17435bcf5d2c" providerId="ADAL" clId="{72A1C2B3-1E98-CB48-B539-8390EAF7046A}" dt="2024-09-10T00:22:48.605" v="21033" actId="478"/>
          <ac:cxnSpMkLst>
            <pc:docMk/>
            <pc:sldMk cId="3493101492" sldId="264"/>
            <ac:cxnSpMk id="36" creationId="{C6E6C0F9-3812-9D53-1D38-0861B5D69EDF}"/>
          </ac:cxnSpMkLst>
        </pc:cxnChg>
        <pc:cxnChg chg="add del mod">
          <ac:chgData name="SHEN, Hanson H" userId="50a96c97-a352-4c58-b646-17435bcf5d2c" providerId="ADAL" clId="{72A1C2B3-1E98-CB48-B539-8390EAF7046A}" dt="2024-09-10T00:22:48.605" v="21033" actId="478"/>
          <ac:cxnSpMkLst>
            <pc:docMk/>
            <pc:sldMk cId="3493101492" sldId="264"/>
            <ac:cxnSpMk id="37" creationId="{CFDEC5EE-8076-5653-C07A-54794985425A}"/>
          </ac:cxnSpMkLst>
        </pc:cxnChg>
        <pc:cxnChg chg="add del mod">
          <ac:chgData name="SHEN, Hanson H" userId="50a96c97-a352-4c58-b646-17435bcf5d2c" providerId="ADAL" clId="{72A1C2B3-1E98-CB48-B539-8390EAF7046A}" dt="2024-09-10T00:22:48.605" v="21033" actId="478"/>
          <ac:cxnSpMkLst>
            <pc:docMk/>
            <pc:sldMk cId="3493101492" sldId="264"/>
            <ac:cxnSpMk id="38" creationId="{83DA83A0-2582-78C7-EE36-0269D8362032}"/>
          </ac:cxnSpMkLst>
        </pc:cxnChg>
        <pc:cxnChg chg="add del mod">
          <ac:chgData name="SHEN, Hanson H" userId="50a96c97-a352-4c58-b646-17435bcf5d2c" providerId="ADAL" clId="{72A1C2B3-1E98-CB48-B539-8390EAF7046A}" dt="2024-09-10T00:22:48.605" v="21033" actId="478"/>
          <ac:cxnSpMkLst>
            <pc:docMk/>
            <pc:sldMk cId="3493101492" sldId="264"/>
            <ac:cxnSpMk id="39" creationId="{7F51B3ED-C8C5-5517-AC94-E704FF997953}"/>
          </ac:cxnSpMkLst>
        </pc:cxnChg>
        <pc:cxnChg chg="add del mod">
          <ac:chgData name="SHEN, Hanson H" userId="50a96c97-a352-4c58-b646-17435bcf5d2c" providerId="ADAL" clId="{72A1C2B3-1E98-CB48-B539-8390EAF7046A}" dt="2024-09-10T00:22:48.605" v="21033" actId="478"/>
          <ac:cxnSpMkLst>
            <pc:docMk/>
            <pc:sldMk cId="3493101492" sldId="264"/>
            <ac:cxnSpMk id="40" creationId="{B79FA060-A02B-9980-52C0-F32927D701F0}"/>
          </ac:cxnSpMkLst>
        </pc:cxnChg>
        <pc:cxnChg chg="add del mod">
          <ac:chgData name="SHEN, Hanson H" userId="50a96c97-a352-4c58-b646-17435bcf5d2c" providerId="ADAL" clId="{72A1C2B3-1E98-CB48-B539-8390EAF7046A}" dt="2024-09-10T00:22:48.605" v="21033" actId="478"/>
          <ac:cxnSpMkLst>
            <pc:docMk/>
            <pc:sldMk cId="3493101492" sldId="264"/>
            <ac:cxnSpMk id="41" creationId="{BA2F081A-DF84-31E2-73D1-6D092C5398B0}"/>
          </ac:cxnSpMkLst>
        </pc:cxnChg>
        <pc:cxnChg chg="add mod">
          <ac:chgData name="SHEN, Hanson H" userId="50a96c97-a352-4c58-b646-17435bcf5d2c" providerId="ADAL" clId="{72A1C2B3-1E98-CB48-B539-8390EAF7046A}" dt="2024-09-10T00:26:33.396" v="21111" actId="1036"/>
          <ac:cxnSpMkLst>
            <pc:docMk/>
            <pc:sldMk cId="3493101492" sldId="264"/>
            <ac:cxnSpMk id="47" creationId="{AB3454E3-4813-0F7B-EE09-0202DABD8549}"/>
          </ac:cxnSpMkLst>
        </pc:cxnChg>
        <pc:cxnChg chg="add mod">
          <ac:chgData name="SHEN, Hanson H" userId="50a96c97-a352-4c58-b646-17435bcf5d2c" providerId="ADAL" clId="{72A1C2B3-1E98-CB48-B539-8390EAF7046A}" dt="2024-09-10T00:26:33.396" v="21111" actId="1036"/>
          <ac:cxnSpMkLst>
            <pc:docMk/>
            <pc:sldMk cId="3493101492" sldId="264"/>
            <ac:cxnSpMk id="48" creationId="{DA769D33-D959-CA4F-564A-25E2570A4E35}"/>
          </ac:cxnSpMkLst>
        </pc:cxnChg>
        <pc:cxnChg chg="add mod">
          <ac:chgData name="SHEN, Hanson H" userId="50a96c97-a352-4c58-b646-17435bcf5d2c" providerId="ADAL" clId="{72A1C2B3-1E98-CB48-B539-8390EAF7046A}" dt="2024-09-10T00:26:33.396" v="21111" actId="1036"/>
          <ac:cxnSpMkLst>
            <pc:docMk/>
            <pc:sldMk cId="3493101492" sldId="264"/>
            <ac:cxnSpMk id="78" creationId="{44C4E347-BA6A-6E51-34C1-E5E703BF6268}"/>
          </ac:cxnSpMkLst>
        </pc:cxnChg>
        <pc:cxnChg chg="add mod">
          <ac:chgData name="SHEN, Hanson H" userId="50a96c97-a352-4c58-b646-17435bcf5d2c" providerId="ADAL" clId="{72A1C2B3-1E98-CB48-B539-8390EAF7046A}" dt="2024-09-10T00:26:33.396" v="21111" actId="1036"/>
          <ac:cxnSpMkLst>
            <pc:docMk/>
            <pc:sldMk cId="3493101492" sldId="264"/>
            <ac:cxnSpMk id="79" creationId="{F5989027-2CB8-2097-1AC5-01AEEAE83450}"/>
          </ac:cxnSpMkLst>
        </pc:cxnChg>
        <pc:cxnChg chg="add mod">
          <ac:chgData name="SHEN, Hanson H" userId="50a96c97-a352-4c58-b646-17435bcf5d2c" providerId="ADAL" clId="{72A1C2B3-1E98-CB48-B539-8390EAF7046A}" dt="2024-09-10T00:26:33.396" v="21111" actId="1036"/>
          <ac:cxnSpMkLst>
            <pc:docMk/>
            <pc:sldMk cId="3493101492" sldId="264"/>
            <ac:cxnSpMk id="80" creationId="{B08EFBA8-5F81-3B3A-1647-C3CE6B632407}"/>
          </ac:cxnSpMkLst>
        </pc:cxnChg>
        <pc:cxnChg chg="add mod">
          <ac:chgData name="SHEN, Hanson H" userId="50a96c97-a352-4c58-b646-17435bcf5d2c" providerId="ADAL" clId="{72A1C2B3-1E98-CB48-B539-8390EAF7046A}" dt="2024-09-10T00:26:33.396" v="21111" actId="1036"/>
          <ac:cxnSpMkLst>
            <pc:docMk/>
            <pc:sldMk cId="3493101492" sldId="264"/>
            <ac:cxnSpMk id="81" creationId="{B99CDE48-98F1-2458-55CA-CB576B2285CD}"/>
          </ac:cxnSpMkLst>
        </pc:cxnChg>
        <pc:cxnChg chg="add mod">
          <ac:chgData name="SHEN, Hanson H" userId="50a96c97-a352-4c58-b646-17435bcf5d2c" providerId="ADAL" clId="{72A1C2B3-1E98-CB48-B539-8390EAF7046A}" dt="2024-09-10T00:26:33.396" v="21111" actId="1036"/>
          <ac:cxnSpMkLst>
            <pc:docMk/>
            <pc:sldMk cId="3493101492" sldId="264"/>
            <ac:cxnSpMk id="82" creationId="{D31CCB21-3346-798D-B3DD-FAE6AC946A31}"/>
          </ac:cxnSpMkLst>
        </pc:cxnChg>
        <pc:cxnChg chg="add mod">
          <ac:chgData name="SHEN, Hanson H" userId="50a96c97-a352-4c58-b646-17435bcf5d2c" providerId="ADAL" clId="{72A1C2B3-1E98-CB48-B539-8390EAF7046A}" dt="2024-09-10T00:26:33.396" v="21111" actId="1036"/>
          <ac:cxnSpMkLst>
            <pc:docMk/>
            <pc:sldMk cId="3493101492" sldId="264"/>
            <ac:cxnSpMk id="84" creationId="{0E5DB711-1E29-143C-B51D-E0FE884AA50B}"/>
          </ac:cxnSpMkLst>
        </pc:cxnChg>
        <pc:cxnChg chg="add mod">
          <ac:chgData name="SHEN, Hanson H" userId="50a96c97-a352-4c58-b646-17435bcf5d2c" providerId="ADAL" clId="{72A1C2B3-1E98-CB48-B539-8390EAF7046A}" dt="2024-09-10T00:26:33.396" v="21111" actId="1036"/>
          <ac:cxnSpMkLst>
            <pc:docMk/>
            <pc:sldMk cId="3493101492" sldId="264"/>
            <ac:cxnSpMk id="85" creationId="{FC8964FF-E6A8-9003-8B9A-3791D97FE01A}"/>
          </ac:cxnSpMkLst>
        </pc:cxnChg>
      </pc:sldChg>
      <pc:sldChg chg="addSp delSp modSp add mod modNotesTx">
        <pc:chgData name="SHEN, Hanson H" userId="50a96c97-a352-4c58-b646-17435bcf5d2c" providerId="ADAL" clId="{72A1C2B3-1E98-CB48-B539-8390EAF7046A}" dt="2024-09-10T22:04:59.902" v="24141" actId="20577"/>
        <pc:sldMkLst>
          <pc:docMk/>
          <pc:sldMk cId="40274098" sldId="265"/>
        </pc:sldMkLst>
        <pc:spChg chg="mod">
          <ac:chgData name="SHEN, Hanson H" userId="50a96c97-a352-4c58-b646-17435bcf5d2c" providerId="ADAL" clId="{72A1C2B3-1E98-CB48-B539-8390EAF7046A}" dt="2024-09-09T12:43:18.931" v="16274" actId="20577"/>
          <ac:spMkLst>
            <pc:docMk/>
            <pc:sldMk cId="40274098" sldId="265"/>
            <ac:spMk id="2" creationId="{6AF4C397-EFCE-B9BB-9A47-25F3579B1832}"/>
          </ac:spMkLst>
        </pc:spChg>
        <pc:spChg chg="add mod">
          <ac:chgData name="SHEN, Hanson H" userId="50a96c97-a352-4c58-b646-17435bcf5d2c" providerId="ADAL" clId="{72A1C2B3-1E98-CB48-B539-8390EAF7046A}" dt="2024-09-09T18:04:14.214" v="20671" actId="1076"/>
          <ac:spMkLst>
            <pc:docMk/>
            <pc:sldMk cId="40274098" sldId="265"/>
            <ac:spMk id="5" creationId="{CDEB5122-6041-6271-A612-828F311547F7}"/>
          </ac:spMkLst>
        </pc:spChg>
        <pc:spChg chg="add mod">
          <ac:chgData name="SHEN, Hanson H" userId="50a96c97-a352-4c58-b646-17435bcf5d2c" providerId="ADAL" clId="{72A1C2B3-1E98-CB48-B539-8390EAF7046A}" dt="2024-09-06T00:24:45.844" v="1969" actId="1035"/>
          <ac:spMkLst>
            <pc:docMk/>
            <pc:sldMk cId="40274098" sldId="265"/>
            <ac:spMk id="14" creationId="{2E3483D8-C19E-C6F7-BC58-E9F80F6E58EC}"/>
          </ac:spMkLst>
        </pc:spChg>
        <pc:spChg chg="add mod">
          <ac:chgData name="SHEN, Hanson H" userId="50a96c97-a352-4c58-b646-17435bcf5d2c" providerId="ADAL" clId="{72A1C2B3-1E98-CB48-B539-8390EAF7046A}" dt="2024-09-06T00:24:45.844" v="1969" actId="1035"/>
          <ac:spMkLst>
            <pc:docMk/>
            <pc:sldMk cId="40274098" sldId="265"/>
            <ac:spMk id="15" creationId="{12B74020-3999-0EA8-068D-5571C87ECA9B}"/>
          </ac:spMkLst>
        </pc:spChg>
        <pc:spChg chg="add mod">
          <ac:chgData name="SHEN, Hanson H" userId="50a96c97-a352-4c58-b646-17435bcf5d2c" providerId="ADAL" clId="{72A1C2B3-1E98-CB48-B539-8390EAF7046A}" dt="2024-09-06T00:24:45.844" v="1969" actId="1035"/>
          <ac:spMkLst>
            <pc:docMk/>
            <pc:sldMk cId="40274098" sldId="265"/>
            <ac:spMk id="16" creationId="{F1D82E87-D17B-F4AE-898E-3ADF8CCD672A}"/>
          </ac:spMkLst>
        </pc:spChg>
        <pc:picChg chg="del">
          <ac:chgData name="SHEN, Hanson H" userId="50a96c97-a352-4c58-b646-17435bcf5d2c" providerId="ADAL" clId="{72A1C2B3-1E98-CB48-B539-8390EAF7046A}" dt="2024-09-05T01:21:38.898" v="574" actId="478"/>
          <ac:picMkLst>
            <pc:docMk/>
            <pc:sldMk cId="40274098" sldId="265"/>
            <ac:picMk id="3" creationId="{85CB765C-BBF0-CE31-05B3-620DDDE23558}"/>
          </ac:picMkLst>
        </pc:picChg>
        <pc:picChg chg="add mod">
          <ac:chgData name="SHEN, Hanson H" userId="50a96c97-a352-4c58-b646-17435bcf5d2c" providerId="ADAL" clId="{72A1C2B3-1E98-CB48-B539-8390EAF7046A}" dt="2024-09-05T01:21:39.180" v="575"/>
          <ac:picMkLst>
            <pc:docMk/>
            <pc:sldMk cId="40274098" sldId="265"/>
            <ac:picMk id="4" creationId="{2FAE6252-B2B5-0A40-23E7-C769E7BC7312}"/>
          </ac:picMkLst>
        </pc:picChg>
        <pc:picChg chg="add mod">
          <ac:chgData name="SHEN, Hanson H" userId="50a96c97-a352-4c58-b646-17435bcf5d2c" providerId="ADAL" clId="{72A1C2B3-1E98-CB48-B539-8390EAF7046A}" dt="2024-09-09T18:04:07.810" v="20667"/>
          <ac:picMkLst>
            <pc:docMk/>
            <pc:sldMk cId="40274098" sldId="265"/>
            <ac:picMk id="4" creationId="{E7B602E5-4C1B-B296-0C94-72380069A544}"/>
          </ac:picMkLst>
        </pc:picChg>
        <pc:picChg chg="add mod">
          <ac:chgData name="SHEN, Hanson H" userId="50a96c97-a352-4c58-b646-17435bcf5d2c" providerId="ADAL" clId="{72A1C2B3-1E98-CB48-B539-8390EAF7046A}" dt="2024-09-05T01:21:39.180" v="575"/>
          <ac:picMkLst>
            <pc:docMk/>
            <pc:sldMk cId="40274098" sldId="265"/>
            <ac:picMk id="5" creationId="{9DC7A450-9580-8823-A18C-0ED25AC64D61}"/>
          </ac:picMkLst>
        </pc:picChg>
        <pc:picChg chg="add mod">
          <ac:chgData name="SHEN, Hanson H" userId="50a96c97-a352-4c58-b646-17435bcf5d2c" providerId="ADAL" clId="{72A1C2B3-1E98-CB48-B539-8390EAF7046A}" dt="2024-09-05T01:21:39.180" v="575"/>
          <ac:picMkLst>
            <pc:docMk/>
            <pc:sldMk cId="40274098" sldId="265"/>
            <ac:picMk id="6" creationId="{A2395B04-74BF-305D-612B-8440D413AEAB}"/>
          </ac:picMkLst>
        </pc:picChg>
        <pc:picChg chg="add mod">
          <ac:chgData name="SHEN, Hanson H" userId="50a96c97-a352-4c58-b646-17435bcf5d2c" providerId="ADAL" clId="{72A1C2B3-1E98-CB48-B539-8390EAF7046A}" dt="2024-09-05T01:21:39.180" v="575"/>
          <ac:picMkLst>
            <pc:docMk/>
            <pc:sldMk cId="40274098" sldId="265"/>
            <ac:picMk id="7" creationId="{0EECD8EC-DB44-7753-7D40-0CC7CC50F043}"/>
          </ac:picMkLst>
        </pc:picChg>
        <pc:picChg chg="add del mod">
          <ac:chgData name="SHEN, Hanson H" userId="50a96c97-a352-4c58-b646-17435bcf5d2c" providerId="ADAL" clId="{72A1C2B3-1E98-CB48-B539-8390EAF7046A}" dt="2024-09-05T01:24:24.482" v="628" actId="478"/>
          <ac:picMkLst>
            <pc:docMk/>
            <pc:sldMk cId="40274098" sldId="265"/>
            <ac:picMk id="9" creationId="{0A9ADFDC-5C19-2CC4-7ACF-DF661DDEE17B}"/>
          </ac:picMkLst>
        </pc:picChg>
        <pc:picChg chg="add mod">
          <ac:chgData name="SHEN, Hanson H" userId="50a96c97-a352-4c58-b646-17435bcf5d2c" providerId="ADAL" clId="{72A1C2B3-1E98-CB48-B539-8390EAF7046A}" dt="2024-09-06T00:24:45.844" v="1969" actId="1035"/>
          <ac:picMkLst>
            <pc:docMk/>
            <pc:sldMk cId="40274098" sldId="265"/>
            <ac:picMk id="10" creationId="{E20A24AB-295B-F394-C125-9D440D835C3C}"/>
          </ac:picMkLst>
        </pc:picChg>
        <pc:picChg chg="add mod modCrop">
          <ac:chgData name="SHEN, Hanson H" userId="50a96c97-a352-4c58-b646-17435bcf5d2c" providerId="ADAL" clId="{72A1C2B3-1E98-CB48-B539-8390EAF7046A}" dt="2024-09-06T00:24:45.844" v="1969" actId="1035"/>
          <ac:picMkLst>
            <pc:docMk/>
            <pc:sldMk cId="40274098" sldId="265"/>
            <ac:picMk id="11" creationId="{5DFB848D-F130-E24C-8B14-46FBB5198C42}"/>
          </ac:picMkLst>
        </pc:picChg>
        <pc:picChg chg="add mod modCrop">
          <ac:chgData name="SHEN, Hanson H" userId="50a96c97-a352-4c58-b646-17435bcf5d2c" providerId="ADAL" clId="{72A1C2B3-1E98-CB48-B539-8390EAF7046A}" dt="2024-09-06T00:24:45.844" v="1969" actId="1035"/>
          <ac:picMkLst>
            <pc:docMk/>
            <pc:sldMk cId="40274098" sldId="265"/>
            <ac:picMk id="13" creationId="{F49E9313-1131-4F29-B3F5-BF8B93B7238D}"/>
          </ac:picMkLst>
        </pc:picChg>
        <pc:cxnChg chg="add mod">
          <ac:chgData name="SHEN, Hanson H" userId="50a96c97-a352-4c58-b646-17435bcf5d2c" providerId="ADAL" clId="{72A1C2B3-1E98-CB48-B539-8390EAF7046A}" dt="2024-09-08T22:38:40.005" v="10394"/>
          <ac:cxnSpMkLst>
            <pc:docMk/>
            <pc:sldMk cId="40274098" sldId="265"/>
            <ac:cxnSpMk id="3" creationId="{60F6B7FA-88D5-1FBE-FADF-F2A502C4946A}"/>
          </ac:cxnSpMkLst>
        </pc:cxnChg>
        <pc:cxnChg chg="add mod">
          <ac:chgData name="SHEN, Hanson H" userId="50a96c97-a352-4c58-b646-17435bcf5d2c" providerId="ADAL" clId="{72A1C2B3-1E98-CB48-B539-8390EAF7046A}" dt="2024-09-06T00:24:45.844" v="1969" actId="1035"/>
          <ac:cxnSpMkLst>
            <pc:docMk/>
            <pc:sldMk cId="40274098" sldId="265"/>
            <ac:cxnSpMk id="17" creationId="{4A54927F-E89B-F91A-F00F-7E1D1CF43CB7}"/>
          </ac:cxnSpMkLst>
        </pc:cxnChg>
        <pc:cxnChg chg="add mod">
          <ac:chgData name="SHEN, Hanson H" userId="50a96c97-a352-4c58-b646-17435bcf5d2c" providerId="ADAL" clId="{72A1C2B3-1E98-CB48-B539-8390EAF7046A}" dt="2024-09-06T00:24:45.844" v="1969" actId="1035"/>
          <ac:cxnSpMkLst>
            <pc:docMk/>
            <pc:sldMk cId="40274098" sldId="265"/>
            <ac:cxnSpMk id="19" creationId="{6CB95622-587C-E8C6-6C16-F6C6CF9D53B5}"/>
          </ac:cxnSpMkLst>
        </pc:cxnChg>
      </pc:sldChg>
      <pc:sldChg chg="addSp modSp add mod modNotesTx">
        <pc:chgData name="SHEN, Hanson H" userId="50a96c97-a352-4c58-b646-17435bcf5d2c" providerId="ADAL" clId="{72A1C2B3-1E98-CB48-B539-8390EAF7046A}" dt="2024-09-09T18:04:42.764" v="20677" actId="20577"/>
        <pc:sldMkLst>
          <pc:docMk/>
          <pc:sldMk cId="1840227773" sldId="266"/>
        </pc:sldMkLst>
        <pc:spChg chg="mod">
          <ac:chgData name="SHEN, Hanson H" userId="50a96c97-a352-4c58-b646-17435bcf5d2c" providerId="ADAL" clId="{72A1C2B3-1E98-CB48-B539-8390EAF7046A}" dt="2024-09-05T01:22:03.170" v="599" actId="20577"/>
          <ac:spMkLst>
            <pc:docMk/>
            <pc:sldMk cId="1840227773" sldId="266"/>
            <ac:spMk id="2" creationId="{4EF3D142-06C9-71AC-31A3-EAAFC8BF2A50}"/>
          </ac:spMkLst>
        </pc:spChg>
        <pc:spChg chg="add mod">
          <ac:chgData name="SHEN, Hanson H" userId="50a96c97-a352-4c58-b646-17435bcf5d2c" providerId="ADAL" clId="{72A1C2B3-1E98-CB48-B539-8390EAF7046A}" dt="2024-09-09T18:04:42.764" v="20677" actId="20577"/>
          <ac:spMkLst>
            <pc:docMk/>
            <pc:sldMk cId="1840227773" sldId="266"/>
            <ac:spMk id="9" creationId="{FED3E716-9D00-3A4F-187D-B4C4019C9A2A}"/>
          </ac:spMkLst>
        </pc:spChg>
        <pc:picChg chg="add mod">
          <ac:chgData name="SHEN, Hanson H" userId="50a96c97-a352-4c58-b646-17435bcf5d2c" providerId="ADAL" clId="{72A1C2B3-1E98-CB48-B539-8390EAF7046A}" dt="2024-09-08T22:31:57.625" v="10357" actId="1076"/>
          <ac:picMkLst>
            <pc:docMk/>
            <pc:sldMk cId="1840227773" sldId="266"/>
            <ac:picMk id="3" creationId="{785C99C1-16C2-8FB8-BD8C-BF091BE1C466}"/>
          </ac:picMkLst>
        </pc:picChg>
        <pc:picChg chg="add mod">
          <ac:chgData name="SHEN, Hanson H" userId="50a96c97-a352-4c58-b646-17435bcf5d2c" providerId="ADAL" clId="{72A1C2B3-1E98-CB48-B539-8390EAF7046A}" dt="2024-09-08T22:32:04.510" v="10359" actId="1076"/>
          <ac:picMkLst>
            <pc:docMk/>
            <pc:sldMk cId="1840227773" sldId="266"/>
            <ac:picMk id="4" creationId="{A34FB8E8-CA6B-773F-64BB-8226B6A32A70}"/>
          </ac:picMkLst>
        </pc:picChg>
        <pc:picChg chg="add mod">
          <ac:chgData name="SHEN, Hanson H" userId="50a96c97-a352-4c58-b646-17435bcf5d2c" providerId="ADAL" clId="{72A1C2B3-1E98-CB48-B539-8390EAF7046A}" dt="2024-09-08T22:31:40.694" v="10351" actId="1076"/>
          <ac:picMkLst>
            <pc:docMk/>
            <pc:sldMk cId="1840227773" sldId="266"/>
            <ac:picMk id="5" creationId="{251EB820-EBF9-426F-0AC2-306A221B075C}"/>
          </ac:picMkLst>
        </pc:picChg>
        <pc:picChg chg="add mod">
          <ac:chgData name="SHEN, Hanson H" userId="50a96c97-a352-4c58-b646-17435bcf5d2c" providerId="ADAL" clId="{72A1C2B3-1E98-CB48-B539-8390EAF7046A}" dt="2024-09-08T22:32:00.977" v="10358" actId="1076"/>
          <ac:picMkLst>
            <pc:docMk/>
            <pc:sldMk cId="1840227773" sldId="266"/>
            <ac:picMk id="6" creationId="{AB518925-0CA7-C792-382E-1C9AD8EB588C}"/>
          </ac:picMkLst>
        </pc:picChg>
        <pc:picChg chg="add mod">
          <ac:chgData name="SHEN, Hanson H" userId="50a96c97-a352-4c58-b646-17435bcf5d2c" providerId="ADAL" clId="{72A1C2B3-1E98-CB48-B539-8390EAF7046A}" dt="2024-09-09T18:04:40.414" v="20675"/>
          <ac:picMkLst>
            <pc:docMk/>
            <pc:sldMk cId="1840227773" sldId="266"/>
            <ac:picMk id="8" creationId="{F77F74C8-6BB0-8D1E-FDD4-464481844E6C}"/>
          </ac:picMkLst>
        </pc:picChg>
        <pc:cxnChg chg="add mod">
          <ac:chgData name="SHEN, Hanson H" userId="50a96c97-a352-4c58-b646-17435bcf5d2c" providerId="ADAL" clId="{72A1C2B3-1E98-CB48-B539-8390EAF7046A}" dt="2024-09-08T22:38:43.619" v="10398" actId="1035"/>
          <ac:cxnSpMkLst>
            <pc:docMk/>
            <pc:sldMk cId="1840227773" sldId="266"/>
            <ac:cxnSpMk id="7" creationId="{205A1962-1DB7-9DA1-7A40-4705AD0E7EBF}"/>
          </ac:cxnSpMkLst>
        </pc:cxnChg>
      </pc:sldChg>
      <pc:sldChg chg="addSp delSp modSp add mod modAnim modNotesTx">
        <pc:chgData name="SHEN, Hanson H" userId="50a96c97-a352-4c58-b646-17435bcf5d2c" providerId="ADAL" clId="{72A1C2B3-1E98-CB48-B539-8390EAF7046A}" dt="2024-09-11T21:28:08.465" v="25300" actId="1076"/>
        <pc:sldMkLst>
          <pc:docMk/>
          <pc:sldMk cId="323859296" sldId="267"/>
        </pc:sldMkLst>
        <pc:spChg chg="mod">
          <ac:chgData name="SHEN, Hanson H" userId="50a96c97-a352-4c58-b646-17435bcf5d2c" providerId="ADAL" clId="{72A1C2B3-1E98-CB48-B539-8390EAF7046A}" dt="2024-09-05T01:22:57.721" v="616" actId="20577"/>
          <ac:spMkLst>
            <pc:docMk/>
            <pc:sldMk cId="323859296" sldId="267"/>
            <ac:spMk id="2" creationId="{FA0E4837-6B35-9CF0-8F14-B5A49027847D}"/>
          </ac:spMkLst>
        </pc:spChg>
        <pc:spChg chg="add mod">
          <ac:chgData name="SHEN, Hanson H" userId="50a96c97-a352-4c58-b646-17435bcf5d2c" providerId="ADAL" clId="{72A1C2B3-1E98-CB48-B539-8390EAF7046A}" dt="2024-09-09T18:04:45.810" v="20680" actId="20577"/>
          <ac:spMkLst>
            <pc:docMk/>
            <pc:sldMk cId="323859296" sldId="267"/>
            <ac:spMk id="5" creationId="{8C6CD447-2B87-80B4-9CB7-1B18DD6D1698}"/>
          </ac:spMkLst>
        </pc:spChg>
        <pc:picChg chg="del">
          <ac:chgData name="SHEN, Hanson H" userId="50a96c97-a352-4c58-b646-17435bcf5d2c" providerId="ADAL" clId="{72A1C2B3-1E98-CB48-B539-8390EAF7046A}" dt="2024-09-05T01:22:32.807" v="606" actId="478"/>
          <ac:picMkLst>
            <pc:docMk/>
            <pc:sldMk cId="323859296" sldId="267"/>
            <ac:picMk id="3" creationId="{8AD5BAFF-E801-6E04-06F9-245D4924C13E}"/>
          </ac:picMkLst>
        </pc:picChg>
        <pc:picChg chg="add mod">
          <ac:chgData name="SHEN, Hanson H" userId="50a96c97-a352-4c58-b646-17435bcf5d2c" providerId="ADAL" clId="{72A1C2B3-1E98-CB48-B539-8390EAF7046A}" dt="2024-09-09T18:04:44.287" v="20678"/>
          <ac:picMkLst>
            <pc:docMk/>
            <pc:sldMk cId="323859296" sldId="267"/>
            <ac:picMk id="4" creationId="{2C182E1C-DD80-EE6C-9F74-FF43A63F7E13}"/>
          </ac:picMkLst>
        </pc:picChg>
        <pc:picChg chg="del">
          <ac:chgData name="SHEN, Hanson H" userId="50a96c97-a352-4c58-b646-17435bcf5d2c" providerId="ADAL" clId="{72A1C2B3-1E98-CB48-B539-8390EAF7046A}" dt="2024-09-05T01:22:32.807" v="606" actId="478"/>
          <ac:picMkLst>
            <pc:docMk/>
            <pc:sldMk cId="323859296" sldId="267"/>
            <ac:picMk id="4" creationId="{C262276D-264C-6735-A0E6-582B5A695323}"/>
          </ac:picMkLst>
        </pc:picChg>
        <pc:picChg chg="del">
          <ac:chgData name="SHEN, Hanson H" userId="50a96c97-a352-4c58-b646-17435bcf5d2c" providerId="ADAL" clId="{72A1C2B3-1E98-CB48-B539-8390EAF7046A}" dt="2024-09-05T01:22:32.807" v="606" actId="478"/>
          <ac:picMkLst>
            <pc:docMk/>
            <pc:sldMk cId="323859296" sldId="267"/>
            <ac:picMk id="5" creationId="{97C045CE-6C46-37A8-CF18-1CA241250850}"/>
          </ac:picMkLst>
        </pc:picChg>
        <pc:picChg chg="del">
          <ac:chgData name="SHEN, Hanson H" userId="50a96c97-a352-4c58-b646-17435bcf5d2c" providerId="ADAL" clId="{72A1C2B3-1E98-CB48-B539-8390EAF7046A}" dt="2024-09-05T01:22:32.807" v="606" actId="478"/>
          <ac:picMkLst>
            <pc:docMk/>
            <pc:sldMk cId="323859296" sldId="267"/>
            <ac:picMk id="6" creationId="{14286E38-CE7E-1EA3-15C7-3E516B0CA889}"/>
          </ac:picMkLst>
        </pc:picChg>
        <pc:picChg chg="add del mod">
          <ac:chgData name="SHEN, Hanson H" userId="50a96c97-a352-4c58-b646-17435bcf5d2c" providerId="ADAL" clId="{72A1C2B3-1E98-CB48-B539-8390EAF7046A}" dt="2024-09-11T21:27:55.021" v="25296" actId="478"/>
          <ac:picMkLst>
            <pc:docMk/>
            <pc:sldMk cId="323859296" sldId="267"/>
            <ac:picMk id="6" creationId="{66F0FF84-AB73-B1EE-7982-72B3120869B5}"/>
          </ac:picMkLst>
        </pc:picChg>
        <pc:picChg chg="add mod">
          <ac:chgData name="SHEN, Hanson H" userId="50a96c97-a352-4c58-b646-17435bcf5d2c" providerId="ADAL" clId="{72A1C2B3-1E98-CB48-B539-8390EAF7046A}" dt="2024-09-11T21:28:08.465" v="25300" actId="1076"/>
          <ac:picMkLst>
            <pc:docMk/>
            <pc:sldMk cId="323859296" sldId="267"/>
            <ac:picMk id="7" creationId="{DB53F13B-DFD9-4720-A5A0-2574B5E4B8C9}"/>
          </ac:picMkLst>
        </pc:picChg>
        <pc:picChg chg="add mod">
          <ac:chgData name="SHEN, Hanson H" userId="50a96c97-a352-4c58-b646-17435bcf5d2c" providerId="ADAL" clId="{72A1C2B3-1E98-CB48-B539-8390EAF7046A}" dt="2024-09-05T01:22:31.214" v="605"/>
          <ac:picMkLst>
            <pc:docMk/>
            <pc:sldMk cId="323859296" sldId="267"/>
            <ac:picMk id="7" creationId="{F4C2189E-6CDE-F649-E92C-14F675CF1110}"/>
          </ac:picMkLst>
        </pc:picChg>
        <pc:picChg chg="add mod modCrop">
          <ac:chgData name="SHEN, Hanson H" userId="50a96c97-a352-4c58-b646-17435bcf5d2c" providerId="ADAL" clId="{72A1C2B3-1E98-CB48-B539-8390EAF7046A}" dt="2024-09-05T01:23:35.182" v="624" actId="1076"/>
          <ac:picMkLst>
            <pc:docMk/>
            <pc:sldMk cId="323859296" sldId="267"/>
            <ac:picMk id="8" creationId="{3DB5332F-14D4-110B-3714-648D48C4A344}"/>
          </ac:picMkLst>
        </pc:picChg>
        <pc:cxnChg chg="add mod">
          <ac:chgData name="SHEN, Hanson H" userId="50a96c97-a352-4c58-b646-17435bcf5d2c" providerId="ADAL" clId="{72A1C2B3-1E98-CB48-B539-8390EAF7046A}" dt="2024-09-08T22:38:44.928" v="10399"/>
          <ac:cxnSpMkLst>
            <pc:docMk/>
            <pc:sldMk cId="323859296" sldId="267"/>
            <ac:cxnSpMk id="3" creationId="{43959ABD-4603-DA4D-BD9C-32BBDF255C38}"/>
          </ac:cxnSpMkLst>
        </pc:cxnChg>
      </pc:sldChg>
      <pc:sldChg chg="addSp delSp modSp add del mod">
        <pc:chgData name="SHEN, Hanson H" userId="50a96c97-a352-4c58-b646-17435bcf5d2c" providerId="ADAL" clId="{72A1C2B3-1E98-CB48-B539-8390EAF7046A}" dt="2024-09-05T01:33:18.530" v="809" actId="2696"/>
        <pc:sldMkLst>
          <pc:docMk/>
          <pc:sldMk cId="1840480726" sldId="268"/>
        </pc:sldMkLst>
        <pc:spChg chg="mod">
          <ac:chgData name="SHEN, Hanson H" userId="50a96c97-a352-4c58-b646-17435bcf5d2c" providerId="ADAL" clId="{72A1C2B3-1E98-CB48-B539-8390EAF7046A}" dt="2024-09-05T01:28:26.751" v="713" actId="20577"/>
          <ac:spMkLst>
            <pc:docMk/>
            <pc:sldMk cId="1840480726" sldId="268"/>
            <ac:spMk id="2" creationId="{13EF92F0-18CB-55F8-8FD3-E3D670950564}"/>
          </ac:spMkLst>
        </pc:spChg>
        <pc:picChg chg="add del mod">
          <ac:chgData name="SHEN, Hanson H" userId="50a96c97-a352-4c58-b646-17435bcf5d2c" providerId="ADAL" clId="{72A1C2B3-1E98-CB48-B539-8390EAF7046A}" dt="2024-09-05T01:33:07.989" v="805" actId="478"/>
          <ac:picMkLst>
            <pc:docMk/>
            <pc:sldMk cId="1840480726" sldId="268"/>
            <ac:picMk id="4" creationId="{A5F20DB1-3D93-586A-E0B4-CE45D8C8B8EE}"/>
          </ac:picMkLst>
        </pc:picChg>
        <pc:picChg chg="del">
          <ac:chgData name="SHEN, Hanson H" userId="50a96c97-a352-4c58-b646-17435bcf5d2c" providerId="ADAL" clId="{72A1C2B3-1E98-CB48-B539-8390EAF7046A}" dt="2024-09-05T01:27:38.260" v="704" actId="478"/>
          <ac:picMkLst>
            <pc:docMk/>
            <pc:sldMk cId="1840480726" sldId="268"/>
            <ac:picMk id="8" creationId="{0F00AE0E-175E-297D-EC1C-2FB187274947}"/>
          </ac:picMkLst>
        </pc:picChg>
      </pc:sldChg>
      <pc:sldChg chg="addSp delSp modSp add mod modNotesTx">
        <pc:chgData name="SHEN, Hanson H" userId="50a96c97-a352-4c58-b646-17435bcf5d2c" providerId="ADAL" clId="{72A1C2B3-1E98-CB48-B539-8390EAF7046A}" dt="2024-09-09T18:07:10.249" v="20691" actId="20577"/>
        <pc:sldMkLst>
          <pc:docMk/>
          <pc:sldMk cId="2577089142" sldId="269"/>
        </pc:sldMkLst>
        <pc:spChg chg="mod">
          <ac:chgData name="SHEN, Hanson H" userId="50a96c97-a352-4c58-b646-17435bcf5d2c" providerId="ADAL" clId="{72A1C2B3-1E98-CB48-B539-8390EAF7046A}" dt="2024-09-09T14:18:32.641" v="20037" actId="20577"/>
          <ac:spMkLst>
            <pc:docMk/>
            <pc:sldMk cId="2577089142" sldId="269"/>
            <ac:spMk id="2" creationId="{9FB1D172-974E-4E88-91B9-1211B3BA2C85}"/>
          </ac:spMkLst>
        </pc:spChg>
        <pc:spChg chg="add mod">
          <ac:chgData name="SHEN, Hanson H" userId="50a96c97-a352-4c58-b646-17435bcf5d2c" providerId="ADAL" clId="{72A1C2B3-1E98-CB48-B539-8390EAF7046A}" dt="2024-09-09T13:20:44.253" v="18585" actId="1582"/>
          <ac:spMkLst>
            <pc:docMk/>
            <pc:sldMk cId="2577089142" sldId="269"/>
            <ac:spMk id="6" creationId="{C40A6CE2-FFC3-0F6A-2EB8-E2C728CCB7FC}"/>
          </ac:spMkLst>
        </pc:spChg>
        <pc:spChg chg="add mod">
          <ac:chgData name="SHEN, Hanson H" userId="50a96c97-a352-4c58-b646-17435bcf5d2c" providerId="ADAL" clId="{72A1C2B3-1E98-CB48-B539-8390EAF7046A}" dt="2024-09-09T13:21:02.047" v="18587" actId="1076"/>
          <ac:spMkLst>
            <pc:docMk/>
            <pc:sldMk cId="2577089142" sldId="269"/>
            <ac:spMk id="7" creationId="{BD0F404C-7EC8-811C-1E16-4CB7B0BA6EBD}"/>
          </ac:spMkLst>
        </pc:spChg>
        <pc:spChg chg="add mod">
          <ac:chgData name="SHEN, Hanson H" userId="50a96c97-a352-4c58-b646-17435bcf5d2c" providerId="ADAL" clId="{72A1C2B3-1E98-CB48-B539-8390EAF7046A}" dt="2024-09-09T13:21:08.375" v="18589" actId="1076"/>
          <ac:spMkLst>
            <pc:docMk/>
            <pc:sldMk cId="2577089142" sldId="269"/>
            <ac:spMk id="8" creationId="{DEBA93DF-9626-DAE7-C2AA-F6737BA758DD}"/>
          </ac:spMkLst>
        </pc:spChg>
        <pc:spChg chg="add mod">
          <ac:chgData name="SHEN, Hanson H" userId="50a96c97-a352-4c58-b646-17435bcf5d2c" providerId="ADAL" clId="{72A1C2B3-1E98-CB48-B539-8390EAF7046A}" dt="2024-09-09T13:21:29.908" v="18595" actId="1076"/>
          <ac:spMkLst>
            <pc:docMk/>
            <pc:sldMk cId="2577089142" sldId="269"/>
            <ac:spMk id="9" creationId="{FCD95A68-49E2-69E4-4A1E-1CA70E752299}"/>
          </ac:spMkLst>
        </pc:spChg>
        <pc:spChg chg="add del mod">
          <ac:chgData name="SHEN, Hanson H" userId="50a96c97-a352-4c58-b646-17435bcf5d2c" providerId="ADAL" clId="{72A1C2B3-1E98-CB48-B539-8390EAF7046A}" dt="2024-09-09T13:21:22.554" v="18594" actId="478"/>
          <ac:spMkLst>
            <pc:docMk/>
            <pc:sldMk cId="2577089142" sldId="269"/>
            <ac:spMk id="10" creationId="{CE383F30-5B8D-70FD-EEA0-0FD461CBB678}"/>
          </ac:spMkLst>
        </pc:spChg>
        <pc:spChg chg="add mod">
          <ac:chgData name="SHEN, Hanson H" userId="50a96c97-a352-4c58-b646-17435bcf5d2c" providerId="ADAL" clId="{72A1C2B3-1E98-CB48-B539-8390EAF7046A}" dt="2024-09-09T13:21:34.225" v="18597" actId="1076"/>
          <ac:spMkLst>
            <pc:docMk/>
            <pc:sldMk cId="2577089142" sldId="269"/>
            <ac:spMk id="11" creationId="{5B41F9CB-7477-A0DE-FF25-608732E2F3E5}"/>
          </ac:spMkLst>
        </pc:spChg>
        <pc:spChg chg="add mod">
          <ac:chgData name="SHEN, Hanson H" userId="50a96c97-a352-4c58-b646-17435bcf5d2c" providerId="ADAL" clId="{72A1C2B3-1E98-CB48-B539-8390EAF7046A}" dt="2024-09-09T13:21:47.655" v="18601" actId="1076"/>
          <ac:spMkLst>
            <pc:docMk/>
            <pc:sldMk cId="2577089142" sldId="269"/>
            <ac:spMk id="12" creationId="{6C6BE099-1F09-8CDB-BE24-87E5B6B28D8D}"/>
          </ac:spMkLst>
        </pc:spChg>
        <pc:spChg chg="add mod">
          <ac:chgData name="SHEN, Hanson H" userId="50a96c97-a352-4c58-b646-17435bcf5d2c" providerId="ADAL" clId="{72A1C2B3-1E98-CB48-B539-8390EAF7046A}" dt="2024-09-09T14:18:48.922" v="20046" actId="1076"/>
          <ac:spMkLst>
            <pc:docMk/>
            <pc:sldMk cId="2577089142" sldId="269"/>
            <ac:spMk id="15" creationId="{DA7476F0-85D7-BE1A-F5EC-02CE804EDC07}"/>
          </ac:spMkLst>
        </pc:spChg>
        <pc:spChg chg="add mod">
          <ac:chgData name="SHEN, Hanson H" userId="50a96c97-a352-4c58-b646-17435bcf5d2c" providerId="ADAL" clId="{72A1C2B3-1E98-CB48-B539-8390EAF7046A}" dt="2024-09-09T18:07:10.249" v="20691" actId="20577"/>
          <ac:spMkLst>
            <pc:docMk/>
            <pc:sldMk cId="2577089142" sldId="269"/>
            <ac:spMk id="17" creationId="{B43F0971-B631-E544-4C42-4B968948C091}"/>
          </ac:spMkLst>
        </pc:spChg>
        <pc:picChg chg="add mod modCrop">
          <ac:chgData name="SHEN, Hanson H" userId="50a96c97-a352-4c58-b646-17435bcf5d2c" providerId="ADAL" clId="{72A1C2B3-1E98-CB48-B539-8390EAF7046A}" dt="2024-09-09T13:21:37.377" v="18600" actId="1076"/>
          <ac:picMkLst>
            <pc:docMk/>
            <pc:sldMk cId="2577089142" sldId="269"/>
            <ac:picMk id="3" creationId="{44BE3121-3E34-A898-D5FC-AC53EA9D9AB2}"/>
          </ac:picMkLst>
        </pc:picChg>
        <pc:picChg chg="add mod modCrop">
          <ac:chgData name="SHEN, Hanson H" userId="50a96c97-a352-4c58-b646-17435bcf5d2c" providerId="ADAL" clId="{72A1C2B3-1E98-CB48-B539-8390EAF7046A}" dt="2024-09-09T13:20:16.283" v="18581" actId="1037"/>
          <ac:picMkLst>
            <pc:docMk/>
            <pc:sldMk cId="2577089142" sldId="269"/>
            <ac:picMk id="4" creationId="{8244B9EA-0A13-4A3E-3C62-E927BF70EF54}"/>
          </ac:picMkLst>
        </pc:picChg>
        <pc:picChg chg="del">
          <ac:chgData name="SHEN, Hanson H" userId="50a96c97-a352-4c58-b646-17435bcf5d2c" providerId="ADAL" clId="{72A1C2B3-1E98-CB48-B539-8390EAF7046A}" dt="2024-09-05T01:29:01.092" v="721" actId="478"/>
          <ac:picMkLst>
            <pc:docMk/>
            <pc:sldMk cId="2577089142" sldId="269"/>
            <ac:picMk id="4" creationId="{F62ACBAF-112B-C26D-CB18-59B37CE5825C}"/>
          </ac:picMkLst>
        </pc:picChg>
        <pc:picChg chg="add mod">
          <ac:chgData name="SHEN, Hanson H" userId="50a96c97-a352-4c58-b646-17435bcf5d2c" providerId="ADAL" clId="{72A1C2B3-1E98-CB48-B539-8390EAF7046A}" dt="2024-09-09T14:18:34.614" v="20039" actId="1076"/>
          <ac:picMkLst>
            <pc:docMk/>
            <pc:sldMk cId="2577089142" sldId="269"/>
            <ac:picMk id="5" creationId="{9F05FF61-FBB1-7ECF-41EF-DBD86FB907A6}"/>
          </ac:picMkLst>
        </pc:picChg>
        <pc:picChg chg="add mod">
          <ac:chgData name="SHEN, Hanson H" userId="50a96c97-a352-4c58-b646-17435bcf5d2c" providerId="ADAL" clId="{72A1C2B3-1E98-CB48-B539-8390EAF7046A}" dt="2024-09-09T18:07:07.642" v="20689"/>
          <ac:picMkLst>
            <pc:docMk/>
            <pc:sldMk cId="2577089142" sldId="269"/>
            <ac:picMk id="16" creationId="{0688DA6D-8869-0483-B2C0-D456AD15660D}"/>
          </ac:picMkLst>
        </pc:picChg>
        <pc:cxnChg chg="add mod">
          <ac:chgData name="SHEN, Hanson H" userId="50a96c97-a352-4c58-b646-17435bcf5d2c" providerId="ADAL" clId="{72A1C2B3-1E98-CB48-B539-8390EAF7046A}" dt="2024-09-09T14:18:28.326" v="20032" actId="1076"/>
          <ac:cxnSpMkLst>
            <pc:docMk/>
            <pc:sldMk cId="2577089142" sldId="269"/>
            <ac:cxnSpMk id="13" creationId="{47902FAB-6407-10D4-FB01-98AA8DA0249C}"/>
          </ac:cxnSpMkLst>
        </pc:cxnChg>
      </pc:sldChg>
      <pc:sldChg chg="addSp delSp modSp add mod ord modNotesTx">
        <pc:chgData name="SHEN, Hanson H" userId="50a96c97-a352-4c58-b646-17435bcf5d2c" providerId="ADAL" clId="{72A1C2B3-1E98-CB48-B539-8390EAF7046A}" dt="2024-09-10T22:05:39.560" v="24145" actId="20577"/>
        <pc:sldMkLst>
          <pc:docMk/>
          <pc:sldMk cId="4144398545" sldId="270"/>
        </pc:sldMkLst>
        <pc:spChg chg="mod">
          <ac:chgData name="SHEN, Hanson H" userId="50a96c97-a352-4c58-b646-17435bcf5d2c" providerId="ADAL" clId="{72A1C2B3-1E98-CB48-B539-8390EAF7046A}" dt="2024-09-05T23:48:07.383" v="1162" actId="20577"/>
          <ac:spMkLst>
            <pc:docMk/>
            <pc:sldMk cId="4144398545" sldId="270"/>
            <ac:spMk id="2" creationId="{905FB505-2375-B6F2-FB4F-6FB5EB198EE7}"/>
          </ac:spMkLst>
        </pc:spChg>
        <pc:spChg chg="add del mod">
          <ac:chgData name="SHEN, Hanson H" userId="50a96c97-a352-4c58-b646-17435bcf5d2c" providerId="ADAL" clId="{72A1C2B3-1E98-CB48-B539-8390EAF7046A}" dt="2024-09-05T23:52:36.163" v="1173" actId="478"/>
          <ac:spMkLst>
            <pc:docMk/>
            <pc:sldMk cId="4144398545" sldId="270"/>
            <ac:spMk id="3" creationId="{6AE691C1-AF27-8FA1-43DD-6B645BA0BD80}"/>
          </ac:spMkLst>
        </pc:spChg>
        <pc:spChg chg="add mod">
          <ac:chgData name="SHEN, Hanson H" userId="50a96c97-a352-4c58-b646-17435bcf5d2c" providerId="ADAL" clId="{72A1C2B3-1E98-CB48-B539-8390EAF7046A}" dt="2024-09-09T18:04:21.173" v="20674" actId="20577"/>
          <ac:spMkLst>
            <pc:docMk/>
            <pc:sldMk cId="4144398545" sldId="270"/>
            <ac:spMk id="5" creationId="{36CDE6CF-E864-9C6E-88C6-7DD373E623BD}"/>
          </ac:spMkLst>
        </pc:spChg>
        <pc:spChg chg="add del mod">
          <ac:chgData name="SHEN, Hanson H" userId="50a96c97-a352-4c58-b646-17435bcf5d2c" providerId="ADAL" clId="{72A1C2B3-1E98-CB48-B539-8390EAF7046A}" dt="2024-09-05T23:50:57.321" v="1169"/>
          <ac:spMkLst>
            <pc:docMk/>
            <pc:sldMk cId="4144398545" sldId="270"/>
            <ac:spMk id="5" creationId="{B985D651-45B8-CA08-B116-1D7389650456}"/>
          </ac:spMkLst>
        </pc:spChg>
        <pc:spChg chg="add mod">
          <ac:chgData name="SHEN, Hanson H" userId="50a96c97-a352-4c58-b646-17435bcf5d2c" providerId="ADAL" clId="{72A1C2B3-1E98-CB48-B539-8390EAF7046A}" dt="2024-09-06T00:24:40.364" v="1964" actId="1035"/>
          <ac:spMkLst>
            <pc:docMk/>
            <pc:sldMk cId="4144398545" sldId="270"/>
            <ac:spMk id="8" creationId="{E219FDD3-CF5F-0BD4-2D87-F7DCA2527BA7}"/>
          </ac:spMkLst>
        </pc:spChg>
        <pc:spChg chg="add del mod">
          <ac:chgData name="SHEN, Hanson H" userId="50a96c97-a352-4c58-b646-17435bcf5d2c" providerId="ADAL" clId="{72A1C2B3-1E98-CB48-B539-8390EAF7046A}" dt="2024-09-06T00:16:52.552" v="1717" actId="478"/>
          <ac:spMkLst>
            <pc:docMk/>
            <pc:sldMk cId="4144398545" sldId="270"/>
            <ac:spMk id="10" creationId="{F1189634-8492-241C-AFC4-6AE12CBC5F6A}"/>
          </ac:spMkLst>
        </pc:spChg>
        <pc:spChg chg="add mod">
          <ac:chgData name="SHEN, Hanson H" userId="50a96c97-a352-4c58-b646-17435bcf5d2c" providerId="ADAL" clId="{72A1C2B3-1E98-CB48-B539-8390EAF7046A}" dt="2024-09-06T00:24:40.364" v="1964" actId="1035"/>
          <ac:spMkLst>
            <pc:docMk/>
            <pc:sldMk cId="4144398545" sldId="270"/>
            <ac:spMk id="13" creationId="{0DFF57F2-8F8D-BF07-D8C1-1F3DD6C9774E}"/>
          </ac:spMkLst>
        </pc:spChg>
        <pc:spChg chg="add mod">
          <ac:chgData name="SHEN, Hanson H" userId="50a96c97-a352-4c58-b646-17435bcf5d2c" providerId="ADAL" clId="{72A1C2B3-1E98-CB48-B539-8390EAF7046A}" dt="2024-09-06T00:24:40.364" v="1964" actId="1035"/>
          <ac:spMkLst>
            <pc:docMk/>
            <pc:sldMk cId="4144398545" sldId="270"/>
            <ac:spMk id="14" creationId="{75EA647F-242E-DE7D-35D8-4656355447AE}"/>
          </ac:spMkLst>
        </pc:spChg>
        <pc:spChg chg="add del mod">
          <ac:chgData name="SHEN, Hanson H" userId="50a96c97-a352-4c58-b646-17435bcf5d2c" providerId="ADAL" clId="{72A1C2B3-1E98-CB48-B539-8390EAF7046A}" dt="2024-09-06T00:23:35.460" v="1913" actId="478"/>
          <ac:spMkLst>
            <pc:docMk/>
            <pc:sldMk cId="4144398545" sldId="270"/>
            <ac:spMk id="15" creationId="{B205A13A-0C08-E14E-4C15-C84DEE093F9E}"/>
          </ac:spMkLst>
        </pc:spChg>
        <pc:spChg chg="add del mod">
          <ac:chgData name="SHEN, Hanson H" userId="50a96c97-a352-4c58-b646-17435bcf5d2c" providerId="ADAL" clId="{72A1C2B3-1E98-CB48-B539-8390EAF7046A}" dt="2024-09-06T00:23:33.507" v="1912" actId="478"/>
          <ac:spMkLst>
            <pc:docMk/>
            <pc:sldMk cId="4144398545" sldId="270"/>
            <ac:spMk id="20" creationId="{B90D10BF-59F1-106C-4B1D-A123E56940AF}"/>
          </ac:spMkLst>
        </pc:spChg>
        <pc:spChg chg="add mod">
          <ac:chgData name="SHEN, Hanson H" userId="50a96c97-a352-4c58-b646-17435bcf5d2c" providerId="ADAL" clId="{72A1C2B3-1E98-CB48-B539-8390EAF7046A}" dt="2024-09-06T00:24:40.364" v="1964" actId="1035"/>
          <ac:spMkLst>
            <pc:docMk/>
            <pc:sldMk cId="4144398545" sldId="270"/>
            <ac:spMk id="21" creationId="{5583F267-860A-C779-119C-57E27FFC158B}"/>
          </ac:spMkLst>
        </pc:spChg>
        <pc:picChg chg="del">
          <ac:chgData name="SHEN, Hanson H" userId="50a96c97-a352-4c58-b646-17435bcf5d2c" providerId="ADAL" clId="{72A1C2B3-1E98-CB48-B539-8390EAF7046A}" dt="2024-09-05T01:32:19.046" v="754" actId="478"/>
          <ac:picMkLst>
            <pc:docMk/>
            <pc:sldMk cId="4144398545" sldId="270"/>
            <ac:picMk id="4" creationId="{16D60BA7-DF13-793B-C2AF-5310F7EDD395}"/>
          </ac:picMkLst>
        </pc:picChg>
        <pc:picChg chg="add mod">
          <ac:chgData name="SHEN, Hanson H" userId="50a96c97-a352-4c58-b646-17435bcf5d2c" providerId="ADAL" clId="{72A1C2B3-1E98-CB48-B539-8390EAF7046A}" dt="2024-09-09T18:04:19.048" v="20672"/>
          <ac:picMkLst>
            <pc:docMk/>
            <pc:sldMk cId="4144398545" sldId="270"/>
            <ac:picMk id="4" creationId="{70A0A7CE-D9A5-D2C2-C9F0-A953DE06B9F4}"/>
          </ac:picMkLst>
        </pc:picChg>
        <pc:picChg chg="add mod">
          <ac:chgData name="SHEN, Hanson H" userId="50a96c97-a352-4c58-b646-17435bcf5d2c" providerId="ADAL" clId="{72A1C2B3-1E98-CB48-B539-8390EAF7046A}" dt="2024-09-06T00:24:40.364" v="1964" actId="1035"/>
          <ac:picMkLst>
            <pc:docMk/>
            <pc:sldMk cId="4144398545" sldId="270"/>
            <ac:picMk id="6" creationId="{4F802FCE-C65B-970E-0CD6-21358377EB39}"/>
          </ac:picMkLst>
        </pc:picChg>
        <pc:picChg chg="add mod modCrop">
          <ac:chgData name="SHEN, Hanson H" userId="50a96c97-a352-4c58-b646-17435bcf5d2c" providerId="ADAL" clId="{72A1C2B3-1E98-CB48-B539-8390EAF7046A}" dt="2024-09-06T00:24:40.364" v="1964" actId="1035"/>
          <ac:picMkLst>
            <pc:docMk/>
            <pc:sldMk cId="4144398545" sldId="270"/>
            <ac:picMk id="7" creationId="{0091D1FD-EF9D-074E-8D07-DE8D5F326CC6}"/>
          </ac:picMkLst>
        </pc:picChg>
        <pc:picChg chg="add del mod">
          <ac:chgData name="SHEN, Hanson H" userId="50a96c97-a352-4c58-b646-17435bcf5d2c" providerId="ADAL" clId="{72A1C2B3-1E98-CB48-B539-8390EAF7046A}" dt="2024-09-06T00:16:52.552" v="1717" actId="478"/>
          <ac:picMkLst>
            <pc:docMk/>
            <pc:sldMk cId="4144398545" sldId="270"/>
            <ac:picMk id="9" creationId="{3EE98A41-E03B-4536-7315-EEF42E9419BC}"/>
          </ac:picMkLst>
        </pc:picChg>
        <pc:picChg chg="add mod">
          <ac:chgData name="SHEN, Hanson H" userId="50a96c97-a352-4c58-b646-17435bcf5d2c" providerId="ADAL" clId="{72A1C2B3-1E98-CB48-B539-8390EAF7046A}" dt="2024-09-06T00:24:40.364" v="1964" actId="1035"/>
          <ac:picMkLst>
            <pc:docMk/>
            <pc:sldMk cId="4144398545" sldId="270"/>
            <ac:picMk id="16" creationId="{61694675-FB63-7F95-9D97-73DA2A802C16}"/>
          </ac:picMkLst>
        </pc:picChg>
        <pc:picChg chg="add del mod">
          <ac:chgData name="SHEN, Hanson H" userId="50a96c97-a352-4c58-b646-17435bcf5d2c" providerId="ADAL" clId="{72A1C2B3-1E98-CB48-B539-8390EAF7046A}" dt="2024-09-06T00:21:43.193" v="1879" actId="478"/>
          <ac:picMkLst>
            <pc:docMk/>
            <pc:sldMk cId="4144398545" sldId="270"/>
            <ac:picMk id="17" creationId="{54FB8511-7A96-5EDD-31F2-183AE0EC3419}"/>
          </ac:picMkLst>
        </pc:picChg>
        <pc:picChg chg="add mod">
          <ac:chgData name="SHEN, Hanson H" userId="50a96c97-a352-4c58-b646-17435bcf5d2c" providerId="ADAL" clId="{72A1C2B3-1E98-CB48-B539-8390EAF7046A}" dt="2024-09-06T00:24:40.364" v="1964" actId="1035"/>
          <ac:picMkLst>
            <pc:docMk/>
            <pc:sldMk cId="4144398545" sldId="270"/>
            <ac:picMk id="1026" creationId="{1FDC7F60-20EB-5FF0-FCD8-2AAA289F4B34}"/>
          </ac:picMkLst>
        </pc:picChg>
        <pc:cxnChg chg="add mod">
          <ac:chgData name="SHEN, Hanson H" userId="50a96c97-a352-4c58-b646-17435bcf5d2c" providerId="ADAL" clId="{72A1C2B3-1E98-CB48-B539-8390EAF7046A}" dt="2024-09-08T22:38:41.463" v="10395"/>
          <ac:cxnSpMkLst>
            <pc:docMk/>
            <pc:sldMk cId="4144398545" sldId="270"/>
            <ac:cxnSpMk id="3" creationId="{D9508F11-AA41-0C60-EEF7-A08D69B740EE}"/>
          </ac:cxnSpMkLst>
        </pc:cxnChg>
        <pc:cxnChg chg="add del mod">
          <ac:chgData name="SHEN, Hanson H" userId="50a96c97-a352-4c58-b646-17435bcf5d2c" providerId="ADAL" clId="{72A1C2B3-1E98-CB48-B539-8390EAF7046A}" dt="2024-09-06T00:21:34.778" v="1877" actId="478"/>
          <ac:cxnSpMkLst>
            <pc:docMk/>
            <pc:sldMk cId="4144398545" sldId="270"/>
            <ac:cxnSpMk id="11" creationId="{461C20E7-60AC-A787-87CA-892C7308D87A}"/>
          </ac:cxnSpMkLst>
        </pc:cxnChg>
        <pc:cxnChg chg="add del mod">
          <ac:chgData name="SHEN, Hanson H" userId="50a96c97-a352-4c58-b646-17435bcf5d2c" providerId="ADAL" clId="{72A1C2B3-1E98-CB48-B539-8390EAF7046A}" dt="2024-09-06T00:21:32.904" v="1876" actId="478"/>
          <ac:cxnSpMkLst>
            <pc:docMk/>
            <pc:sldMk cId="4144398545" sldId="270"/>
            <ac:cxnSpMk id="12" creationId="{884A5150-4C5A-B451-7EA3-0EA3BC4E3E20}"/>
          </ac:cxnSpMkLst>
        </pc:cxnChg>
        <pc:cxnChg chg="add mod">
          <ac:chgData name="SHEN, Hanson H" userId="50a96c97-a352-4c58-b646-17435bcf5d2c" providerId="ADAL" clId="{72A1C2B3-1E98-CB48-B539-8390EAF7046A}" dt="2024-09-06T00:24:40.364" v="1964" actId="1035"/>
          <ac:cxnSpMkLst>
            <pc:docMk/>
            <pc:sldMk cId="4144398545" sldId="270"/>
            <ac:cxnSpMk id="18" creationId="{E397E8CE-CBA7-F160-135B-E596F6CF4ED1}"/>
          </ac:cxnSpMkLst>
        </pc:cxnChg>
        <pc:cxnChg chg="add mod">
          <ac:chgData name="SHEN, Hanson H" userId="50a96c97-a352-4c58-b646-17435bcf5d2c" providerId="ADAL" clId="{72A1C2B3-1E98-CB48-B539-8390EAF7046A}" dt="2024-09-06T00:24:40.364" v="1964" actId="1035"/>
          <ac:cxnSpMkLst>
            <pc:docMk/>
            <pc:sldMk cId="4144398545" sldId="270"/>
            <ac:cxnSpMk id="19" creationId="{14E32966-D988-CFDD-1E5B-8455FC61BA9C}"/>
          </ac:cxnSpMkLst>
        </pc:cxnChg>
      </pc:sldChg>
      <pc:sldChg chg="addSp delSp modSp add mod modNotesTx">
        <pc:chgData name="SHEN, Hanson H" userId="50a96c97-a352-4c58-b646-17435bcf5d2c" providerId="ADAL" clId="{72A1C2B3-1E98-CB48-B539-8390EAF7046A}" dt="2024-09-11T16:37:07.104" v="24943" actId="20577"/>
        <pc:sldMkLst>
          <pc:docMk/>
          <pc:sldMk cId="3206427780" sldId="271"/>
        </pc:sldMkLst>
        <pc:spChg chg="mod">
          <ac:chgData name="SHEN, Hanson H" userId="50a96c97-a352-4c58-b646-17435bcf5d2c" providerId="ADAL" clId="{72A1C2B3-1E98-CB48-B539-8390EAF7046A}" dt="2024-09-05T01:33:03.964" v="803"/>
          <ac:spMkLst>
            <pc:docMk/>
            <pc:sldMk cId="3206427780" sldId="271"/>
            <ac:spMk id="2" creationId="{2624728C-9B17-F38F-CEC2-709B56726E2F}"/>
          </ac:spMkLst>
        </pc:spChg>
        <pc:spChg chg="add mod">
          <ac:chgData name="SHEN, Hanson H" userId="50a96c97-a352-4c58-b646-17435bcf5d2c" providerId="ADAL" clId="{72A1C2B3-1E98-CB48-B539-8390EAF7046A}" dt="2024-09-05T01:35:02.209" v="874"/>
          <ac:spMkLst>
            <pc:docMk/>
            <pc:sldMk cId="3206427780" sldId="271"/>
            <ac:spMk id="4" creationId="{85D0282A-A290-96CA-01DC-C4DEEC572066}"/>
          </ac:spMkLst>
        </pc:spChg>
        <pc:spChg chg="add del mod">
          <ac:chgData name="SHEN, Hanson H" userId="50a96c97-a352-4c58-b646-17435bcf5d2c" providerId="ADAL" clId="{72A1C2B3-1E98-CB48-B539-8390EAF7046A}" dt="2024-09-06T19:17:15.063" v="2589" actId="478"/>
          <ac:spMkLst>
            <pc:docMk/>
            <pc:sldMk cId="3206427780" sldId="271"/>
            <ac:spMk id="5" creationId="{A15C17D4-10BC-9066-D1FC-9BB00C030511}"/>
          </ac:spMkLst>
        </pc:spChg>
        <pc:spChg chg="add mod">
          <ac:chgData name="SHEN, Hanson H" userId="50a96c97-a352-4c58-b646-17435bcf5d2c" providerId="ADAL" clId="{72A1C2B3-1E98-CB48-B539-8390EAF7046A}" dt="2024-09-06T19:17:15.311" v="2590"/>
          <ac:spMkLst>
            <pc:docMk/>
            <pc:sldMk cId="3206427780" sldId="271"/>
            <ac:spMk id="7" creationId="{D4B8E190-B6A3-B0C0-7899-1034913A11A0}"/>
          </ac:spMkLst>
        </pc:spChg>
        <pc:spChg chg="add del">
          <ac:chgData name="SHEN, Hanson H" userId="50a96c97-a352-4c58-b646-17435bcf5d2c" providerId="ADAL" clId="{72A1C2B3-1E98-CB48-B539-8390EAF7046A}" dt="2024-09-09T18:06:56.069" v="20682" actId="22"/>
          <ac:spMkLst>
            <pc:docMk/>
            <pc:sldMk cId="3206427780" sldId="271"/>
            <ac:spMk id="9" creationId="{80DE2408-61CA-7E82-9A5A-C200507F197A}"/>
          </ac:spMkLst>
        </pc:spChg>
        <pc:spChg chg="add mod">
          <ac:chgData name="SHEN, Hanson H" userId="50a96c97-a352-4c58-b646-17435bcf5d2c" providerId="ADAL" clId="{72A1C2B3-1E98-CB48-B539-8390EAF7046A}" dt="2024-09-09T18:07:02.015" v="20685" actId="20577"/>
          <ac:spMkLst>
            <pc:docMk/>
            <pc:sldMk cId="3206427780" sldId="271"/>
            <ac:spMk id="11" creationId="{7693E8CB-636A-E96B-095E-5DB1B61CDB54}"/>
          </ac:spMkLst>
        </pc:spChg>
        <pc:picChg chg="add mod modCrop">
          <ac:chgData name="SHEN, Hanson H" userId="50a96c97-a352-4c58-b646-17435bcf5d2c" providerId="ADAL" clId="{72A1C2B3-1E98-CB48-B539-8390EAF7046A}" dt="2024-09-05T01:35:09.597" v="876" actId="1076"/>
          <ac:picMkLst>
            <pc:docMk/>
            <pc:sldMk cId="3206427780" sldId="271"/>
            <ac:picMk id="3" creationId="{D4F25017-705E-3E6F-462D-3F9F8CE22675}"/>
          </ac:picMkLst>
        </pc:picChg>
        <pc:picChg chg="add mod modCrop">
          <ac:chgData name="SHEN, Hanson H" userId="50a96c97-a352-4c58-b646-17435bcf5d2c" providerId="ADAL" clId="{72A1C2B3-1E98-CB48-B539-8390EAF7046A}" dt="2024-09-06T19:17:04.794" v="2586" actId="732"/>
          <ac:picMkLst>
            <pc:docMk/>
            <pc:sldMk cId="3206427780" sldId="271"/>
            <ac:picMk id="6" creationId="{95ABE60C-A139-D62E-2CCB-8A2CC6EC88DC}"/>
          </ac:picMkLst>
        </pc:picChg>
        <pc:picChg chg="del">
          <ac:chgData name="SHEN, Hanson H" userId="50a96c97-a352-4c58-b646-17435bcf5d2c" providerId="ADAL" clId="{72A1C2B3-1E98-CB48-B539-8390EAF7046A}" dt="2024-09-05T01:33:05.481" v="804" actId="478"/>
          <ac:picMkLst>
            <pc:docMk/>
            <pc:sldMk cId="3206427780" sldId="271"/>
            <ac:picMk id="8" creationId="{5DC25BEC-E536-EDD4-144C-FC43CC7AE17A}"/>
          </ac:picMkLst>
        </pc:picChg>
        <pc:picChg chg="add mod">
          <ac:chgData name="SHEN, Hanson H" userId="50a96c97-a352-4c58-b646-17435bcf5d2c" providerId="ADAL" clId="{72A1C2B3-1E98-CB48-B539-8390EAF7046A}" dt="2024-09-09T18:07:00.246" v="20683"/>
          <ac:picMkLst>
            <pc:docMk/>
            <pc:sldMk cId="3206427780" sldId="271"/>
            <ac:picMk id="10" creationId="{513EF599-F2BE-E441-3F45-07ED13A4DFA7}"/>
          </ac:picMkLst>
        </pc:picChg>
        <pc:cxnChg chg="add mod">
          <ac:chgData name="SHEN, Hanson H" userId="50a96c97-a352-4c58-b646-17435bcf5d2c" providerId="ADAL" clId="{72A1C2B3-1E98-CB48-B539-8390EAF7046A}" dt="2024-09-08T22:38:46.193" v="10400"/>
          <ac:cxnSpMkLst>
            <pc:docMk/>
            <pc:sldMk cId="3206427780" sldId="271"/>
            <ac:cxnSpMk id="5" creationId="{E33E8B40-796B-B0A0-78F1-8C3A6FB6DEC9}"/>
          </ac:cxnSpMkLst>
        </pc:cxnChg>
      </pc:sldChg>
      <pc:sldChg chg="addSp delSp modSp add mod modNotesTx">
        <pc:chgData name="SHEN, Hanson H" userId="50a96c97-a352-4c58-b646-17435bcf5d2c" providerId="ADAL" clId="{72A1C2B3-1E98-CB48-B539-8390EAF7046A}" dt="2024-09-09T18:07:06.131" v="20688" actId="20577"/>
        <pc:sldMkLst>
          <pc:docMk/>
          <pc:sldMk cId="771092766" sldId="272"/>
        </pc:sldMkLst>
        <pc:spChg chg="add mod">
          <ac:chgData name="SHEN, Hanson H" userId="50a96c97-a352-4c58-b646-17435bcf5d2c" providerId="ADAL" clId="{72A1C2B3-1E98-CB48-B539-8390EAF7046A}" dt="2024-09-05T01:35:13.234" v="878" actId="20577"/>
          <ac:spMkLst>
            <pc:docMk/>
            <pc:sldMk cId="771092766" sldId="272"/>
            <ac:spMk id="4" creationId="{5846F550-5D20-8A79-0C10-71F216D823B2}"/>
          </ac:spMkLst>
        </pc:spChg>
        <pc:spChg chg="add del mod">
          <ac:chgData name="SHEN, Hanson H" userId="50a96c97-a352-4c58-b646-17435bcf5d2c" providerId="ADAL" clId="{72A1C2B3-1E98-CB48-B539-8390EAF7046A}" dt="2024-09-06T19:17:12.415" v="2588" actId="478"/>
          <ac:spMkLst>
            <pc:docMk/>
            <pc:sldMk cId="771092766" sldId="272"/>
            <ac:spMk id="5" creationId="{3D8E64D2-58AB-0DA9-971E-38302589DAAA}"/>
          </ac:spMkLst>
        </pc:spChg>
        <pc:spChg chg="add mod">
          <ac:chgData name="SHEN, Hanson H" userId="50a96c97-a352-4c58-b646-17435bcf5d2c" providerId="ADAL" clId="{72A1C2B3-1E98-CB48-B539-8390EAF7046A}" dt="2024-09-06T19:17:09.740" v="2587"/>
          <ac:spMkLst>
            <pc:docMk/>
            <pc:sldMk cId="771092766" sldId="272"/>
            <ac:spMk id="7" creationId="{26FEBA7B-9505-75F5-5E16-66735617FFAE}"/>
          </ac:spMkLst>
        </pc:spChg>
        <pc:spChg chg="add mod">
          <ac:chgData name="SHEN, Hanson H" userId="50a96c97-a352-4c58-b646-17435bcf5d2c" providerId="ADAL" clId="{72A1C2B3-1E98-CB48-B539-8390EAF7046A}" dt="2024-09-09T18:07:06.131" v="20688" actId="20577"/>
          <ac:spMkLst>
            <pc:docMk/>
            <pc:sldMk cId="771092766" sldId="272"/>
            <ac:spMk id="9" creationId="{216F37BC-8533-4174-FAA6-88A7B082D69F}"/>
          </ac:spMkLst>
        </pc:spChg>
        <pc:picChg chg="mod modCrop">
          <ac:chgData name="SHEN, Hanson H" userId="50a96c97-a352-4c58-b646-17435bcf5d2c" providerId="ADAL" clId="{72A1C2B3-1E98-CB48-B539-8390EAF7046A}" dt="2024-09-05T01:34:18.697" v="823" actId="1076"/>
          <ac:picMkLst>
            <pc:docMk/>
            <pc:sldMk cId="771092766" sldId="272"/>
            <ac:picMk id="3" creationId="{EC12F09F-8BA9-C491-1381-DF48DFA43C3D}"/>
          </ac:picMkLst>
        </pc:picChg>
        <pc:picChg chg="add mod modCrop">
          <ac:chgData name="SHEN, Hanson H" userId="50a96c97-a352-4c58-b646-17435bcf5d2c" providerId="ADAL" clId="{72A1C2B3-1E98-CB48-B539-8390EAF7046A}" dt="2024-09-06T19:43:01.372" v="2607" actId="1036"/>
          <ac:picMkLst>
            <pc:docMk/>
            <pc:sldMk cId="771092766" sldId="272"/>
            <ac:picMk id="6" creationId="{24EF32AB-A4C3-FE1B-9C66-E73CC5D6C54B}"/>
          </ac:picMkLst>
        </pc:picChg>
        <pc:picChg chg="add mod">
          <ac:chgData name="SHEN, Hanson H" userId="50a96c97-a352-4c58-b646-17435bcf5d2c" providerId="ADAL" clId="{72A1C2B3-1E98-CB48-B539-8390EAF7046A}" dt="2024-09-09T18:07:04.237" v="20686"/>
          <ac:picMkLst>
            <pc:docMk/>
            <pc:sldMk cId="771092766" sldId="272"/>
            <ac:picMk id="8" creationId="{80CCF159-2C30-0358-986F-E1B0C7DC2BD8}"/>
          </ac:picMkLst>
        </pc:picChg>
        <pc:cxnChg chg="add mod">
          <ac:chgData name="SHEN, Hanson H" userId="50a96c97-a352-4c58-b646-17435bcf5d2c" providerId="ADAL" clId="{72A1C2B3-1E98-CB48-B539-8390EAF7046A}" dt="2024-09-08T22:38:48.475" v="10401"/>
          <ac:cxnSpMkLst>
            <pc:docMk/>
            <pc:sldMk cId="771092766" sldId="272"/>
            <ac:cxnSpMk id="5" creationId="{F0799A96-38BC-983D-5C67-F517AC352EB2}"/>
          </ac:cxnSpMkLst>
        </pc:cxnChg>
      </pc:sldChg>
      <pc:sldChg chg="addSp delSp modSp add mod modNotesTx">
        <pc:chgData name="SHEN, Hanson H" userId="50a96c97-a352-4c58-b646-17435bcf5d2c" providerId="ADAL" clId="{72A1C2B3-1E98-CB48-B539-8390EAF7046A}" dt="2024-09-11T17:27:34.804" v="24994" actId="20577"/>
        <pc:sldMkLst>
          <pc:docMk/>
          <pc:sldMk cId="1408257575" sldId="273"/>
        </pc:sldMkLst>
        <pc:spChg chg="mod">
          <ac:chgData name="SHEN, Hanson H" userId="50a96c97-a352-4c58-b646-17435bcf5d2c" providerId="ADAL" clId="{72A1C2B3-1E98-CB48-B539-8390EAF7046A}" dt="2024-09-05T01:36:18.550" v="958" actId="20577"/>
          <ac:spMkLst>
            <pc:docMk/>
            <pc:sldMk cId="1408257575" sldId="273"/>
            <ac:spMk id="2" creationId="{A5EE011D-05BE-06D8-364A-202F35061C35}"/>
          </ac:spMkLst>
        </pc:spChg>
        <pc:spChg chg="add mod">
          <ac:chgData name="SHEN, Hanson H" userId="50a96c97-a352-4c58-b646-17435bcf5d2c" providerId="ADAL" clId="{72A1C2B3-1E98-CB48-B539-8390EAF7046A}" dt="2024-09-09T18:07:14.432" v="20694" actId="20577"/>
          <ac:spMkLst>
            <pc:docMk/>
            <pc:sldMk cId="1408257575" sldId="273"/>
            <ac:spMk id="5" creationId="{52CD0F94-B20F-FDA6-F00E-E2DCCF6FF0B8}"/>
          </ac:spMkLst>
        </pc:spChg>
        <pc:spChg chg="add del mod">
          <ac:chgData name="SHEN, Hanson H" userId="50a96c97-a352-4c58-b646-17435bcf5d2c" providerId="ADAL" clId="{72A1C2B3-1E98-CB48-B539-8390EAF7046A}" dt="2024-09-06T19:16:15.599" v="2579" actId="478"/>
          <ac:spMkLst>
            <pc:docMk/>
            <pc:sldMk cId="1408257575" sldId="273"/>
            <ac:spMk id="6" creationId="{34B95938-01C2-3302-BBD9-4AECEC61B1E7}"/>
          </ac:spMkLst>
        </pc:spChg>
        <pc:picChg chg="add mod">
          <ac:chgData name="SHEN, Hanson H" userId="50a96c97-a352-4c58-b646-17435bcf5d2c" providerId="ADAL" clId="{72A1C2B3-1E98-CB48-B539-8390EAF7046A}" dt="2024-09-09T18:07:12.441" v="20692"/>
          <ac:picMkLst>
            <pc:docMk/>
            <pc:sldMk cId="1408257575" sldId="273"/>
            <ac:picMk id="4" creationId="{0BFC444D-5721-0826-3162-77B3F3BC556E}"/>
          </ac:picMkLst>
        </pc:picChg>
        <pc:picChg chg="add del mod">
          <ac:chgData name="SHEN, Hanson H" userId="50a96c97-a352-4c58-b646-17435bcf5d2c" providerId="ADAL" clId="{72A1C2B3-1E98-CB48-B539-8390EAF7046A}" dt="2024-09-06T19:16:07.750" v="2576" actId="478"/>
          <ac:picMkLst>
            <pc:docMk/>
            <pc:sldMk cId="1408257575" sldId="273"/>
            <ac:picMk id="4" creationId="{BD623725-53BC-DC0D-A5EA-D1C9063E781F}"/>
          </ac:picMkLst>
        </pc:picChg>
        <pc:picChg chg="del">
          <ac:chgData name="SHEN, Hanson H" userId="50a96c97-a352-4c58-b646-17435bcf5d2c" providerId="ADAL" clId="{72A1C2B3-1E98-CB48-B539-8390EAF7046A}" dt="2024-09-05T01:36:29.780" v="959" actId="478"/>
          <ac:picMkLst>
            <pc:docMk/>
            <pc:sldMk cId="1408257575" sldId="273"/>
            <ac:picMk id="5" creationId="{FEA303CA-3F03-A0C1-EECB-85CE0C354D07}"/>
          </ac:picMkLst>
        </pc:picChg>
        <pc:picChg chg="add mod">
          <ac:chgData name="SHEN, Hanson H" userId="50a96c97-a352-4c58-b646-17435bcf5d2c" providerId="ADAL" clId="{72A1C2B3-1E98-CB48-B539-8390EAF7046A}" dt="2024-09-06T19:16:23.439" v="2582" actId="1076"/>
          <ac:picMkLst>
            <pc:docMk/>
            <pc:sldMk cId="1408257575" sldId="273"/>
            <ac:picMk id="1026" creationId="{4227931D-B2C1-2956-3842-802E58E10961}"/>
          </ac:picMkLst>
        </pc:picChg>
        <pc:cxnChg chg="add mod">
          <ac:chgData name="SHEN, Hanson H" userId="50a96c97-a352-4c58-b646-17435bcf5d2c" providerId="ADAL" clId="{72A1C2B3-1E98-CB48-B539-8390EAF7046A}" dt="2024-09-09T14:18:23.243" v="20030"/>
          <ac:cxnSpMkLst>
            <pc:docMk/>
            <pc:sldMk cId="1408257575" sldId="273"/>
            <ac:cxnSpMk id="3" creationId="{F895D4BC-76F9-EA23-B8C1-2D241C748085}"/>
          </ac:cxnSpMkLst>
        </pc:cxnChg>
      </pc:sldChg>
      <pc:sldChg chg="addSp delSp modSp add mod modNotesTx">
        <pc:chgData name="SHEN, Hanson H" userId="50a96c97-a352-4c58-b646-17435bcf5d2c" providerId="ADAL" clId="{72A1C2B3-1E98-CB48-B539-8390EAF7046A}" dt="2024-09-11T23:36:28.379" v="25709" actId="20577"/>
        <pc:sldMkLst>
          <pc:docMk/>
          <pc:sldMk cId="2245259680" sldId="274"/>
        </pc:sldMkLst>
        <pc:spChg chg="mod">
          <ac:chgData name="SHEN, Hanson H" userId="50a96c97-a352-4c58-b646-17435bcf5d2c" providerId="ADAL" clId="{72A1C2B3-1E98-CB48-B539-8390EAF7046A}" dt="2024-09-07T23:10:00.876" v="7108" actId="20577"/>
          <ac:spMkLst>
            <pc:docMk/>
            <pc:sldMk cId="2245259680" sldId="274"/>
            <ac:spMk id="2" creationId="{C986E9A4-BA2A-1C7D-4735-CC36B2CAECC0}"/>
          </ac:spMkLst>
        </pc:spChg>
        <pc:spChg chg="add mod">
          <ac:chgData name="SHEN, Hanson H" userId="50a96c97-a352-4c58-b646-17435bcf5d2c" providerId="ADAL" clId="{72A1C2B3-1E98-CB48-B539-8390EAF7046A}" dt="2024-09-08T00:26:56.626" v="9552" actId="1036"/>
          <ac:spMkLst>
            <pc:docMk/>
            <pc:sldMk cId="2245259680" sldId="274"/>
            <ac:spMk id="3" creationId="{20E56395-982B-671D-13DC-97BBB1C309DB}"/>
          </ac:spMkLst>
        </pc:spChg>
        <pc:spChg chg="add del mod">
          <ac:chgData name="SHEN, Hanson H" userId="50a96c97-a352-4c58-b646-17435bcf5d2c" providerId="ADAL" clId="{72A1C2B3-1E98-CB48-B539-8390EAF7046A}" dt="2024-09-06T19:08:03.838" v="2574" actId="478"/>
          <ac:spMkLst>
            <pc:docMk/>
            <pc:sldMk cId="2245259680" sldId="274"/>
            <ac:spMk id="3" creationId="{69C8266C-0ABC-7564-39A1-8626F2C09EC6}"/>
          </ac:spMkLst>
        </pc:spChg>
        <pc:spChg chg="add del mod">
          <ac:chgData name="SHEN, Hanson H" userId="50a96c97-a352-4c58-b646-17435bcf5d2c" providerId="ADAL" clId="{72A1C2B3-1E98-CB48-B539-8390EAF7046A}" dt="2024-09-07T23:23:38.040" v="7929" actId="478"/>
          <ac:spMkLst>
            <pc:docMk/>
            <pc:sldMk cId="2245259680" sldId="274"/>
            <ac:spMk id="4" creationId="{A6CD7133-E3C1-A131-7DAB-B804E3CAB544}"/>
          </ac:spMkLst>
        </pc:spChg>
        <pc:spChg chg="add del mod">
          <ac:chgData name="SHEN, Hanson H" userId="50a96c97-a352-4c58-b646-17435bcf5d2c" providerId="ADAL" clId="{72A1C2B3-1E98-CB48-B539-8390EAF7046A}" dt="2024-09-06T19:08:03.838" v="2574" actId="478"/>
          <ac:spMkLst>
            <pc:docMk/>
            <pc:sldMk cId="2245259680" sldId="274"/>
            <ac:spMk id="5" creationId="{41682424-5067-EA48-6D82-F2CCB6A3C26B}"/>
          </ac:spMkLst>
        </pc:spChg>
        <pc:spChg chg="add mod">
          <ac:chgData name="SHEN, Hanson H" userId="50a96c97-a352-4c58-b646-17435bcf5d2c" providerId="ADAL" clId="{72A1C2B3-1E98-CB48-B539-8390EAF7046A}" dt="2024-09-08T00:26:56.626" v="9552" actId="1036"/>
          <ac:spMkLst>
            <pc:docMk/>
            <pc:sldMk cId="2245259680" sldId="274"/>
            <ac:spMk id="5" creationId="{4211AB6E-03AF-C569-C88D-82FC69F8F5D2}"/>
          </ac:spMkLst>
        </pc:spChg>
        <pc:spChg chg="add del mod">
          <ac:chgData name="SHEN, Hanson H" userId="50a96c97-a352-4c58-b646-17435bcf5d2c" providerId="ADAL" clId="{72A1C2B3-1E98-CB48-B539-8390EAF7046A}" dt="2024-09-07T23:23:38.868" v="7930" actId="478"/>
          <ac:spMkLst>
            <pc:docMk/>
            <pc:sldMk cId="2245259680" sldId="274"/>
            <ac:spMk id="6" creationId="{5BED9783-3081-85E4-A19C-BB29B6DB09C5}"/>
          </ac:spMkLst>
        </pc:spChg>
        <pc:spChg chg="del">
          <ac:chgData name="SHEN, Hanson H" userId="50a96c97-a352-4c58-b646-17435bcf5d2c" providerId="ADAL" clId="{72A1C2B3-1E98-CB48-B539-8390EAF7046A}" dt="2024-09-05T01:38:37.280" v="1055" actId="478"/>
          <ac:spMkLst>
            <pc:docMk/>
            <pc:sldMk cId="2245259680" sldId="274"/>
            <ac:spMk id="6" creationId="{CAD6D902-EFA5-DE0A-EB39-6F35F634E8CE}"/>
          </ac:spMkLst>
        </pc:spChg>
        <pc:spChg chg="add mod">
          <ac:chgData name="SHEN, Hanson H" userId="50a96c97-a352-4c58-b646-17435bcf5d2c" providerId="ADAL" clId="{72A1C2B3-1E98-CB48-B539-8390EAF7046A}" dt="2024-09-09T18:08:08.268" v="20723" actId="20577"/>
          <ac:spMkLst>
            <pc:docMk/>
            <pc:sldMk cId="2245259680" sldId="274"/>
            <ac:spMk id="7" creationId="{33E5E5E9-E9F5-049F-2275-EAAABA4C78FA}"/>
          </ac:spMkLst>
        </pc:spChg>
        <pc:spChg chg="add del mod">
          <ac:chgData name="SHEN, Hanson H" userId="50a96c97-a352-4c58-b646-17435bcf5d2c" providerId="ADAL" clId="{72A1C2B3-1E98-CB48-B539-8390EAF7046A}" dt="2024-09-06T19:08:03.838" v="2574" actId="478"/>
          <ac:spMkLst>
            <pc:docMk/>
            <pc:sldMk cId="2245259680" sldId="274"/>
            <ac:spMk id="7" creationId="{8B73DB41-64CE-0B74-8890-A3E1CDA36FBA}"/>
          </ac:spMkLst>
        </pc:spChg>
        <pc:spChg chg="add del mod">
          <ac:chgData name="SHEN, Hanson H" userId="50a96c97-a352-4c58-b646-17435bcf5d2c" providerId="ADAL" clId="{72A1C2B3-1E98-CB48-B539-8390EAF7046A}" dt="2024-09-07T23:23:39.927" v="7931" actId="478"/>
          <ac:spMkLst>
            <pc:docMk/>
            <pc:sldMk cId="2245259680" sldId="274"/>
            <ac:spMk id="8" creationId="{FB7D5D8D-8277-AADD-C47E-33088523AB62}"/>
          </ac:spMkLst>
        </pc:spChg>
        <pc:spChg chg="add del mod">
          <ac:chgData name="SHEN, Hanson H" userId="50a96c97-a352-4c58-b646-17435bcf5d2c" providerId="ADAL" clId="{72A1C2B3-1E98-CB48-B539-8390EAF7046A}" dt="2024-09-07T02:43:37.029" v="7081"/>
          <ac:spMkLst>
            <pc:docMk/>
            <pc:sldMk cId="2245259680" sldId="274"/>
            <ac:spMk id="9" creationId="{0B68C230-7C5D-C31B-56AB-68E249575BC3}"/>
          </ac:spMkLst>
        </pc:spChg>
        <pc:spChg chg="add mod">
          <ac:chgData name="SHEN, Hanson H" userId="50a96c97-a352-4c58-b646-17435bcf5d2c" providerId="ADAL" clId="{72A1C2B3-1E98-CB48-B539-8390EAF7046A}" dt="2024-09-07T03:21:28.926" v="7089" actId="767"/>
          <ac:spMkLst>
            <pc:docMk/>
            <pc:sldMk cId="2245259680" sldId="274"/>
            <ac:spMk id="10" creationId="{D0247FF3-E21D-71B8-29DD-06F167F4F1F3}"/>
          </ac:spMkLst>
        </pc:spChg>
        <pc:spChg chg="add mod">
          <ac:chgData name="SHEN, Hanson H" userId="50a96c97-a352-4c58-b646-17435bcf5d2c" providerId="ADAL" clId="{72A1C2B3-1E98-CB48-B539-8390EAF7046A}" dt="2024-09-07T23:23:40.164" v="7932"/>
          <ac:spMkLst>
            <pc:docMk/>
            <pc:sldMk cId="2245259680" sldId="274"/>
            <ac:spMk id="12" creationId="{5D963180-BAD9-D2EB-38B9-C710DD1A82FB}"/>
          </ac:spMkLst>
        </pc:spChg>
        <pc:spChg chg="add mod">
          <ac:chgData name="SHEN, Hanson H" userId="50a96c97-a352-4c58-b646-17435bcf5d2c" providerId="ADAL" clId="{72A1C2B3-1E98-CB48-B539-8390EAF7046A}" dt="2024-09-07T23:23:40.164" v="7932"/>
          <ac:spMkLst>
            <pc:docMk/>
            <pc:sldMk cId="2245259680" sldId="274"/>
            <ac:spMk id="13" creationId="{96B26E26-84E0-D7BF-0E27-5C2E332B666A}"/>
          </ac:spMkLst>
        </pc:spChg>
        <pc:spChg chg="add mod">
          <ac:chgData name="SHEN, Hanson H" userId="50a96c97-a352-4c58-b646-17435bcf5d2c" providerId="ADAL" clId="{72A1C2B3-1E98-CB48-B539-8390EAF7046A}" dt="2024-09-07T23:23:40.164" v="7932"/>
          <ac:spMkLst>
            <pc:docMk/>
            <pc:sldMk cId="2245259680" sldId="274"/>
            <ac:spMk id="14" creationId="{EFE0E31E-D70B-9AFA-D1B3-64F753E30C01}"/>
          </ac:spMkLst>
        </pc:spChg>
        <pc:spChg chg="add mod">
          <ac:chgData name="SHEN, Hanson H" userId="50a96c97-a352-4c58-b646-17435bcf5d2c" providerId="ADAL" clId="{72A1C2B3-1E98-CB48-B539-8390EAF7046A}" dt="2024-09-09T18:07:18.413" v="20697" actId="20577"/>
          <ac:spMkLst>
            <pc:docMk/>
            <pc:sldMk cId="2245259680" sldId="274"/>
            <ac:spMk id="16" creationId="{63D5C22B-BBAC-1DF6-897A-5E77C68AE71B}"/>
          </ac:spMkLst>
        </pc:spChg>
        <pc:picChg chg="del">
          <ac:chgData name="SHEN, Hanson H" userId="50a96c97-a352-4c58-b646-17435bcf5d2c" providerId="ADAL" clId="{72A1C2B3-1E98-CB48-B539-8390EAF7046A}" dt="2024-09-05T01:38:35.408" v="1054" actId="478"/>
          <ac:picMkLst>
            <pc:docMk/>
            <pc:sldMk cId="2245259680" sldId="274"/>
            <ac:picMk id="4" creationId="{FC64BEF6-DDE6-F930-C624-7B8BF504F894}"/>
          </ac:picMkLst>
        </pc:picChg>
        <pc:picChg chg="add mod">
          <ac:chgData name="SHEN, Hanson H" userId="50a96c97-a352-4c58-b646-17435bcf5d2c" providerId="ADAL" clId="{72A1C2B3-1E98-CB48-B539-8390EAF7046A}" dt="2024-09-07T23:09:53.709" v="7094" actId="167"/>
          <ac:picMkLst>
            <pc:docMk/>
            <pc:sldMk cId="2245259680" sldId="274"/>
            <ac:picMk id="11" creationId="{E135157D-91B9-CAAB-0D1A-0122005A8660}"/>
          </ac:picMkLst>
        </pc:picChg>
        <pc:picChg chg="add mod">
          <ac:chgData name="SHEN, Hanson H" userId="50a96c97-a352-4c58-b646-17435bcf5d2c" providerId="ADAL" clId="{72A1C2B3-1E98-CB48-B539-8390EAF7046A}" dt="2024-09-09T18:07:16.469" v="20695"/>
          <ac:picMkLst>
            <pc:docMk/>
            <pc:sldMk cId="2245259680" sldId="274"/>
            <ac:picMk id="15" creationId="{9AB85D5B-6A28-32A7-2CFC-100D21C493C4}"/>
          </ac:picMkLst>
        </pc:picChg>
      </pc:sldChg>
      <pc:sldChg chg="addSp delSp modSp add mod modAnim modNotesTx">
        <pc:chgData name="SHEN, Hanson H" userId="50a96c97-a352-4c58-b646-17435bcf5d2c" providerId="ADAL" clId="{72A1C2B3-1E98-CB48-B539-8390EAF7046A}" dt="2024-09-11T16:04:08.316" v="24937" actId="20577"/>
        <pc:sldMkLst>
          <pc:docMk/>
          <pc:sldMk cId="4289005925" sldId="275"/>
        </pc:sldMkLst>
        <pc:spChg chg="mod">
          <ac:chgData name="SHEN, Hanson H" userId="50a96c97-a352-4c58-b646-17435bcf5d2c" providerId="ADAL" clId="{72A1C2B3-1E98-CB48-B539-8390EAF7046A}" dt="2024-09-06T19:43:44.511" v="2639" actId="20577"/>
          <ac:spMkLst>
            <pc:docMk/>
            <pc:sldMk cId="4289005925" sldId="275"/>
            <ac:spMk id="2" creationId="{78FEB7D3-5C2C-FE2D-556F-2926C3609F88}"/>
          </ac:spMkLst>
        </pc:spChg>
        <pc:spChg chg="del">
          <ac:chgData name="SHEN, Hanson H" userId="50a96c97-a352-4c58-b646-17435bcf5d2c" providerId="ADAL" clId="{72A1C2B3-1E98-CB48-B539-8390EAF7046A}" dt="2024-09-06T19:43:48.808" v="2642" actId="478"/>
          <ac:spMkLst>
            <pc:docMk/>
            <pc:sldMk cId="4289005925" sldId="275"/>
            <ac:spMk id="6" creationId="{48EE7579-DE96-2C15-9B3C-465B8CA3F8ED}"/>
          </ac:spMkLst>
        </pc:spChg>
        <pc:spChg chg="add mod">
          <ac:chgData name="SHEN, Hanson H" userId="50a96c97-a352-4c58-b646-17435bcf5d2c" providerId="ADAL" clId="{72A1C2B3-1E98-CB48-B539-8390EAF7046A}" dt="2024-09-09T18:03:55.469" v="20660" actId="20577"/>
          <ac:spMkLst>
            <pc:docMk/>
            <pc:sldMk cId="4289005925" sldId="275"/>
            <ac:spMk id="7" creationId="{1F9585FE-C647-F4FC-C219-DCA23A084374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12" creationId="{57D4BD25-BC87-D219-A569-08802DE09692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13" creationId="{EB61A6FE-D40E-7985-EC9B-5AEADB537313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14" creationId="{024AD198-CBB6-9C59-6FD8-027577FFFC55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15" creationId="{D857BF19-1BD9-A845-795D-88AC32D36B8D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23" creationId="{B7F4B8A6-FD5B-4929-C4D5-1B7C944EEF70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24" creationId="{88D58934-475B-C96C-9013-049BEA9BBF59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25" creationId="{D9328B9B-9CEF-5213-1884-86DF6C0C6B2D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26" creationId="{5E7DA8DF-774D-514C-4517-87ABC4FAED8D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27" creationId="{B7151749-5BE5-1C71-584A-D5C7240D9BB8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28" creationId="{DBE75F95-7D56-EA09-3A58-846C5ED20A9F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29" creationId="{08D9616C-DFD3-B2C8-6D24-7F2026129505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30" creationId="{39D7B85B-B26D-E305-75A8-2ABFAE956214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31" creationId="{360F26E4-6A69-1355-61F5-9C06513D59B2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32" creationId="{E7D7B75C-6888-5285-C0AA-6FAFADF71F6B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33" creationId="{640DB7CA-78D9-723A-5F11-8B01FFFF2EF8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34" creationId="{A3E7C572-7F05-F667-E95D-DC4DA0C6144F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35" creationId="{0F9DBB88-7150-6CED-3DE2-4B071652D40D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38" creationId="{24676692-9C04-E963-F6B5-378E72A03201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40" creationId="{51835D04-45F2-A961-F4C9-8D2CB985B101}"/>
          </ac:spMkLst>
        </pc:spChg>
        <pc:spChg chg="add mod">
          <ac:chgData name="SHEN, Hanson H" userId="50a96c97-a352-4c58-b646-17435bcf5d2c" providerId="ADAL" clId="{72A1C2B3-1E98-CB48-B539-8390EAF7046A}" dt="2024-09-10T21:25:39.139" v="23345"/>
          <ac:spMkLst>
            <pc:docMk/>
            <pc:sldMk cId="4289005925" sldId="275"/>
            <ac:spMk id="41" creationId="{32DEA673-6D28-FDDD-A949-6AF11487DCE8}"/>
          </ac:spMkLst>
        </pc:spChg>
        <pc:picChg chg="add del mod">
          <ac:chgData name="SHEN, Hanson H" userId="50a96c97-a352-4c58-b646-17435bcf5d2c" providerId="ADAL" clId="{72A1C2B3-1E98-CB48-B539-8390EAF7046A}" dt="2024-09-10T21:25:38.776" v="23344" actId="478"/>
          <ac:picMkLst>
            <pc:docMk/>
            <pc:sldMk cId="4289005925" sldId="275"/>
            <ac:picMk id="3" creationId="{679A8647-C320-F511-7FCC-EFEA1DC5CEC8}"/>
          </ac:picMkLst>
        </pc:picChg>
        <pc:picChg chg="add mod">
          <ac:chgData name="SHEN, Hanson H" userId="50a96c97-a352-4c58-b646-17435bcf5d2c" providerId="ADAL" clId="{72A1C2B3-1E98-CB48-B539-8390EAF7046A}" dt="2024-09-09T18:02:52.116" v="20634"/>
          <ac:picMkLst>
            <pc:docMk/>
            <pc:sldMk cId="4289005925" sldId="275"/>
            <ac:picMk id="5" creationId="{3E078BE9-8359-9A54-1A5B-AB13D68DCF04}"/>
          </ac:picMkLst>
        </pc:picChg>
        <pc:picChg chg="del">
          <ac:chgData name="SHEN, Hanson H" userId="50a96c97-a352-4c58-b646-17435bcf5d2c" providerId="ADAL" clId="{72A1C2B3-1E98-CB48-B539-8390EAF7046A}" dt="2024-09-06T19:43:45.369" v="2640" actId="478"/>
          <ac:picMkLst>
            <pc:docMk/>
            <pc:sldMk cId="4289005925" sldId="275"/>
            <ac:picMk id="5" creationId="{A7FAE96B-10CA-210C-99C1-828A57FC5D18}"/>
          </ac:picMkLst>
        </pc:picChg>
        <pc:picChg chg="add mod">
          <ac:chgData name="SHEN, Hanson H" userId="50a96c97-a352-4c58-b646-17435bcf5d2c" providerId="ADAL" clId="{72A1C2B3-1E98-CB48-B539-8390EAF7046A}" dt="2024-09-09T18:03:51.890" v="20658"/>
          <ac:picMkLst>
            <pc:docMk/>
            <pc:sldMk cId="4289005925" sldId="275"/>
            <ac:picMk id="6" creationId="{74121F72-28CF-E500-6F82-FD83651042CD}"/>
          </ac:picMkLst>
        </pc:picChg>
        <pc:picChg chg="add mod">
          <ac:chgData name="SHEN, Hanson H" userId="50a96c97-a352-4c58-b646-17435bcf5d2c" providerId="ADAL" clId="{72A1C2B3-1E98-CB48-B539-8390EAF7046A}" dt="2024-09-10T21:25:39.139" v="23345"/>
          <ac:picMkLst>
            <pc:docMk/>
            <pc:sldMk cId="4289005925" sldId="275"/>
            <ac:picMk id="8" creationId="{A7B5437E-3A2D-14F7-E73E-E86E366D134A}"/>
          </ac:picMkLst>
        </pc:picChg>
        <pc:picChg chg="add mod">
          <ac:chgData name="SHEN, Hanson H" userId="50a96c97-a352-4c58-b646-17435bcf5d2c" providerId="ADAL" clId="{72A1C2B3-1E98-CB48-B539-8390EAF7046A}" dt="2024-09-10T21:25:39.139" v="23345"/>
          <ac:picMkLst>
            <pc:docMk/>
            <pc:sldMk cId="4289005925" sldId="275"/>
            <ac:picMk id="9" creationId="{EA5C9BB2-4E57-86C9-6756-C3EBA91C6558}"/>
          </ac:picMkLst>
        </pc:picChg>
        <pc:picChg chg="add mod">
          <ac:chgData name="SHEN, Hanson H" userId="50a96c97-a352-4c58-b646-17435bcf5d2c" providerId="ADAL" clId="{72A1C2B3-1E98-CB48-B539-8390EAF7046A}" dt="2024-09-10T21:25:39.139" v="23345"/>
          <ac:picMkLst>
            <pc:docMk/>
            <pc:sldMk cId="4289005925" sldId="275"/>
            <ac:picMk id="16" creationId="{038CA7CB-17BF-0266-C44D-D91AA1DE5974}"/>
          </ac:picMkLst>
        </pc:picChg>
        <pc:picChg chg="add mod">
          <ac:chgData name="SHEN, Hanson H" userId="50a96c97-a352-4c58-b646-17435bcf5d2c" providerId="ADAL" clId="{72A1C2B3-1E98-CB48-B539-8390EAF7046A}" dt="2024-09-10T21:25:39.139" v="23345"/>
          <ac:picMkLst>
            <pc:docMk/>
            <pc:sldMk cId="4289005925" sldId="275"/>
            <ac:picMk id="17" creationId="{077DFF62-4AAA-8265-51EC-667C73001F9B}"/>
          </ac:picMkLst>
        </pc:picChg>
        <pc:picChg chg="add mod">
          <ac:chgData name="SHEN, Hanson H" userId="50a96c97-a352-4c58-b646-17435bcf5d2c" providerId="ADAL" clId="{72A1C2B3-1E98-CB48-B539-8390EAF7046A}" dt="2024-09-10T21:25:39.139" v="23345"/>
          <ac:picMkLst>
            <pc:docMk/>
            <pc:sldMk cId="4289005925" sldId="275"/>
            <ac:picMk id="22" creationId="{65797D21-DBE3-9797-5818-F00771EF2573}"/>
          </ac:picMkLst>
        </pc:picChg>
        <pc:picChg chg="add mod">
          <ac:chgData name="SHEN, Hanson H" userId="50a96c97-a352-4c58-b646-17435bcf5d2c" providerId="ADAL" clId="{72A1C2B3-1E98-CB48-B539-8390EAF7046A}" dt="2024-09-10T21:25:39.139" v="23345"/>
          <ac:picMkLst>
            <pc:docMk/>
            <pc:sldMk cId="4289005925" sldId="275"/>
            <ac:picMk id="39" creationId="{5264B6C8-FB7A-F140-B3B8-F6F9C1D652CD}"/>
          </ac:picMkLst>
        </pc:picChg>
        <pc:picChg chg="add del mod">
          <ac:chgData name="SHEN, Hanson H" userId="50a96c97-a352-4c58-b646-17435bcf5d2c" providerId="ADAL" clId="{72A1C2B3-1E98-CB48-B539-8390EAF7046A}" dt="2024-09-10T21:27:47.194" v="23354" actId="478"/>
          <ac:picMkLst>
            <pc:docMk/>
            <pc:sldMk cId="4289005925" sldId="275"/>
            <ac:picMk id="43" creationId="{12D13002-9852-4A20-FDBF-3ACAB63C3519}"/>
          </ac:picMkLst>
        </pc:picChg>
        <pc:picChg chg="add del mod">
          <ac:chgData name="SHEN, Hanson H" userId="50a96c97-a352-4c58-b646-17435bcf5d2c" providerId="ADAL" clId="{72A1C2B3-1E98-CB48-B539-8390EAF7046A}" dt="2024-09-10T21:56:25.188" v="23994" actId="478"/>
          <ac:picMkLst>
            <pc:docMk/>
            <pc:sldMk cId="4289005925" sldId="275"/>
            <ac:picMk id="45" creationId="{9887FB84-7807-A931-EF63-9396326E75B6}"/>
          </ac:picMkLst>
        </pc:picChg>
        <pc:picChg chg="add mod">
          <ac:chgData name="SHEN, Hanson H" userId="50a96c97-a352-4c58-b646-17435bcf5d2c" providerId="ADAL" clId="{72A1C2B3-1E98-CB48-B539-8390EAF7046A}" dt="2024-09-10T21:56:55.993" v="24011" actId="1036"/>
          <ac:picMkLst>
            <pc:docMk/>
            <pc:sldMk cId="4289005925" sldId="275"/>
            <ac:picMk id="47" creationId="{C7E50396-C8D8-A805-EF88-55BE87169E6E}"/>
          </ac:picMkLst>
        </pc:picChg>
        <pc:picChg chg="add mod">
          <ac:chgData name="SHEN, Hanson H" userId="50a96c97-a352-4c58-b646-17435bcf5d2c" providerId="ADAL" clId="{72A1C2B3-1E98-CB48-B539-8390EAF7046A}" dt="2024-09-10T21:56:43.937" v="24005" actId="14100"/>
          <ac:picMkLst>
            <pc:docMk/>
            <pc:sldMk cId="4289005925" sldId="275"/>
            <ac:picMk id="49" creationId="{32939CA2-5A1D-BF5E-1797-D3E5B73763A2}"/>
          </ac:picMkLst>
        </pc:picChg>
        <pc:picChg chg="add mod">
          <ac:chgData name="SHEN, Hanson H" userId="50a96c97-a352-4c58-b646-17435bcf5d2c" providerId="ADAL" clId="{72A1C2B3-1E98-CB48-B539-8390EAF7046A}" dt="2024-09-10T21:57:28.282" v="24032" actId="571"/>
          <ac:picMkLst>
            <pc:docMk/>
            <pc:sldMk cId="4289005925" sldId="275"/>
            <ac:picMk id="58" creationId="{79FCC6CC-144F-7168-54A6-19A33E4F9D73}"/>
          </ac:picMkLst>
        </pc:picChg>
        <pc:cxnChg chg="add mod">
          <ac:chgData name="SHEN, Hanson H" userId="50a96c97-a352-4c58-b646-17435bcf5d2c" providerId="ADAL" clId="{72A1C2B3-1E98-CB48-B539-8390EAF7046A}" dt="2024-09-08T22:38:24.451" v="10385" actId="1035"/>
          <ac:cxnSpMkLst>
            <pc:docMk/>
            <pc:sldMk cId="4289005925" sldId="275"/>
            <ac:cxnSpMk id="4" creationId="{43FDC4D2-6C37-B733-C6C3-FE9FF04C1DEF}"/>
          </ac:cxnSpMkLst>
        </pc:cxnChg>
        <pc:cxnChg chg="add mod">
          <ac:chgData name="SHEN, Hanson H" userId="50a96c97-a352-4c58-b646-17435bcf5d2c" providerId="ADAL" clId="{72A1C2B3-1E98-CB48-B539-8390EAF7046A}" dt="2024-09-10T21:25:39.139" v="23345"/>
          <ac:cxnSpMkLst>
            <pc:docMk/>
            <pc:sldMk cId="4289005925" sldId="275"/>
            <ac:cxnSpMk id="10" creationId="{19EC11F8-8275-1565-1EA5-749D5FF43888}"/>
          </ac:cxnSpMkLst>
        </pc:cxnChg>
        <pc:cxnChg chg="add mod">
          <ac:chgData name="SHEN, Hanson H" userId="50a96c97-a352-4c58-b646-17435bcf5d2c" providerId="ADAL" clId="{72A1C2B3-1E98-CB48-B539-8390EAF7046A}" dt="2024-09-10T21:25:39.139" v="23345"/>
          <ac:cxnSpMkLst>
            <pc:docMk/>
            <pc:sldMk cId="4289005925" sldId="275"/>
            <ac:cxnSpMk id="11" creationId="{62872CF2-1F70-300F-9641-05D601AB3824}"/>
          </ac:cxnSpMkLst>
        </pc:cxnChg>
        <pc:cxnChg chg="add mod">
          <ac:chgData name="SHEN, Hanson H" userId="50a96c97-a352-4c58-b646-17435bcf5d2c" providerId="ADAL" clId="{72A1C2B3-1E98-CB48-B539-8390EAF7046A}" dt="2024-09-10T21:25:39.139" v="23345"/>
          <ac:cxnSpMkLst>
            <pc:docMk/>
            <pc:sldMk cId="4289005925" sldId="275"/>
            <ac:cxnSpMk id="18" creationId="{D8678856-5ADB-BED4-D32E-CBA350BB9AE0}"/>
          </ac:cxnSpMkLst>
        </pc:cxnChg>
        <pc:cxnChg chg="add mod">
          <ac:chgData name="SHEN, Hanson H" userId="50a96c97-a352-4c58-b646-17435bcf5d2c" providerId="ADAL" clId="{72A1C2B3-1E98-CB48-B539-8390EAF7046A}" dt="2024-09-10T21:25:39.139" v="23345"/>
          <ac:cxnSpMkLst>
            <pc:docMk/>
            <pc:sldMk cId="4289005925" sldId="275"/>
            <ac:cxnSpMk id="19" creationId="{46AF074B-E1C3-3CD5-09D7-3CF6CAC516B2}"/>
          </ac:cxnSpMkLst>
        </pc:cxnChg>
        <pc:cxnChg chg="add mod">
          <ac:chgData name="SHEN, Hanson H" userId="50a96c97-a352-4c58-b646-17435bcf5d2c" providerId="ADAL" clId="{72A1C2B3-1E98-CB48-B539-8390EAF7046A}" dt="2024-09-10T21:25:39.139" v="23345"/>
          <ac:cxnSpMkLst>
            <pc:docMk/>
            <pc:sldMk cId="4289005925" sldId="275"/>
            <ac:cxnSpMk id="20" creationId="{E0883F9C-CA30-6BF8-BC21-B34DF426FFBA}"/>
          </ac:cxnSpMkLst>
        </pc:cxnChg>
        <pc:cxnChg chg="add mod">
          <ac:chgData name="SHEN, Hanson H" userId="50a96c97-a352-4c58-b646-17435bcf5d2c" providerId="ADAL" clId="{72A1C2B3-1E98-CB48-B539-8390EAF7046A}" dt="2024-09-10T21:25:39.139" v="23345"/>
          <ac:cxnSpMkLst>
            <pc:docMk/>
            <pc:sldMk cId="4289005925" sldId="275"/>
            <ac:cxnSpMk id="21" creationId="{46ABC55A-3B48-5B68-9D58-330B0FCC3DA6}"/>
          </ac:cxnSpMkLst>
        </pc:cxnChg>
        <pc:cxnChg chg="add mod">
          <ac:chgData name="SHEN, Hanson H" userId="50a96c97-a352-4c58-b646-17435bcf5d2c" providerId="ADAL" clId="{72A1C2B3-1E98-CB48-B539-8390EAF7046A}" dt="2024-09-10T21:25:39.139" v="23345"/>
          <ac:cxnSpMkLst>
            <pc:docMk/>
            <pc:sldMk cId="4289005925" sldId="275"/>
            <ac:cxnSpMk id="36" creationId="{15DEBF75-4D3E-F5FE-33A7-5A366F47F246}"/>
          </ac:cxnSpMkLst>
        </pc:cxnChg>
        <pc:cxnChg chg="add mod">
          <ac:chgData name="SHEN, Hanson H" userId="50a96c97-a352-4c58-b646-17435bcf5d2c" providerId="ADAL" clId="{72A1C2B3-1E98-CB48-B539-8390EAF7046A}" dt="2024-09-10T21:25:39.139" v="23345"/>
          <ac:cxnSpMkLst>
            <pc:docMk/>
            <pc:sldMk cId="4289005925" sldId="275"/>
            <ac:cxnSpMk id="37" creationId="{6361CA03-EE8E-3DFD-1334-EECB4C7A6E71}"/>
          </ac:cxnSpMkLst>
        </pc:cxnChg>
        <pc:cxnChg chg="add mod">
          <ac:chgData name="SHEN, Hanson H" userId="50a96c97-a352-4c58-b646-17435bcf5d2c" providerId="ADAL" clId="{72A1C2B3-1E98-CB48-B539-8390EAF7046A}" dt="2024-09-10T21:57:37.552" v="24034" actId="14100"/>
          <ac:cxnSpMkLst>
            <pc:docMk/>
            <pc:sldMk cId="4289005925" sldId="275"/>
            <ac:cxnSpMk id="50" creationId="{B0F3478B-2CDE-0D1F-29A4-A7F69A5EE89B}"/>
          </ac:cxnSpMkLst>
        </pc:cxnChg>
        <pc:cxnChg chg="add mod">
          <ac:chgData name="SHEN, Hanson H" userId="50a96c97-a352-4c58-b646-17435bcf5d2c" providerId="ADAL" clId="{72A1C2B3-1E98-CB48-B539-8390EAF7046A}" dt="2024-09-10T21:58:07.774" v="24040" actId="14100"/>
          <ac:cxnSpMkLst>
            <pc:docMk/>
            <pc:sldMk cId="4289005925" sldId="275"/>
            <ac:cxnSpMk id="51" creationId="{C262148D-FBD6-FEF2-C49F-47138DDCA8CC}"/>
          </ac:cxnSpMkLst>
        </pc:cxnChg>
        <pc:cxnChg chg="add mod">
          <ac:chgData name="SHEN, Hanson H" userId="50a96c97-a352-4c58-b646-17435bcf5d2c" providerId="ADAL" clId="{72A1C2B3-1E98-CB48-B539-8390EAF7046A}" dt="2024-09-10T21:57:22.605" v="24029" actId="14100"/>
          <ac:cxnSpMkLst>
            <pc:docMk/>
            <pc:sldMk cId="4289005925" sldId="275"/>
            <ac:cxnSpMk id="52" creationId="{EA9C21D5-7FA0-0209-178C-1B55245FF246}"/>
          </ac:cxnSpMkLst>
        </pc:cxnChg>
        <pc:cxnChg chg="add mod">
          <ac:chgData name="SHEN, Hanson H" userId="50a96c97-a352-4c58-b646-17435bcf5d2c" providerId="ADAL" clId="{72A1C2B3-1E98-CB48-B539-8390EAF7046A}" dt="2024-09-10T21:57:43.750" v="24036" actId="14100"/>
          <ac:cxnSpMkLst>
            <pc:docMk/>
            <pc:sldMk cId="4289005925" sldId="275"/>
            <ac:cxnSpMk id="53" creationId="{3FD39541-B9A5-DD32-BF17-75B678E638B7}"/>
          </ac:cxnSpMkLst>
        </pc:cxnChg>
      </pc:sldChg>
      <pc:sldChg chg="addSp delSp modSp new mod ord setBg addAnim delAnim modAnim modNotesTx">
        <pc:chgData name="SHEN, Hanson H" userId="50a96c97-a352-4c58-b646-17435bcf5d2c" providerId="ADAL" clId="{72A1C2B3-1E98-CB48-B539-8390EAF7046A}" dt="2024-09-10T21:41:01.360" v="23553" actId="20577"/>
        <pc:sldMkLst>
          <pc:docMk/>
          <pc:sldMk cId="2143582591" sldId="276"/>
        </pc:sldMkLst>
        <pc:spChg chg="del mod ord">
          <ac:chgData name="SHEN, Hanson H" userId="50a96c97-a352-4c58-b646-17435bcf5d2c" providerId="ADAL" clId="{72A1C2B3-1E98-CB48-B539-8390EAF7046A}" dt="2024-09-07T00:34:58.072" v="4914" actId="478"/>
          <ac:spMkLst>
            <pc:docMk/>
            <pc:sldMk cId="2143582591" sldId="276"/>
            <ac:spMk id="2" creationId="{1A3E8E05-2E45-B72D-7945-3DF2EF39E5CA}"/>
          </ac:spMkLst>
        </pc:spChg>
        <pc:spChg chg="del mod">
          <ac:chgData name="SHEN, Hanson H" userId="50a96c97-a352-4c58-b646-17435bcf5d2c" providerId="ADAL" clId="{72A1C2B3-1E98-CB48-B539-8390EAF7046A}" dt="2024-09-07T00:24:45.514" v="3472" actId="478"/>
          <ac:spMkLst>
            <pc:docMk/>
            <pc:sldMk cId="2143582591" sldId="276"/>
            <ac:spMk id="3" creationId="{40897E34-9E3B-0B93-08CC-D94537979790}"/>
          </ac:spMkLst>
        </pc:spChg>
        <pc:spChg chg="add del mod">
          <ac:chgData name="SHEN, Hanson H" userId="50a96c97-a352-4c58-b646-17435bcf5d2c" providerId="ADAL" clId="{72A1C2B3-1E98-CB48-B539-8390EAF7046A}" dt="2024-09-07T00:27:40.875" v="3612"/>
          <ac:spMkLst>
            <pc:docMk/>
            <pc:sldMk cId="2143582591" sldId="276"/>
            <ac:spMk id="5" creationId="{CCA0123F-48AC-1B0A-756A-DB424121AFE1}"/>
          </ac:spMkLst>
        </pc:spChg>
        <pc:spChg chg="add mod">
          <ac:chgData name="SHEN, Hanson H" userId="50a96c97-a352-4c58-b646-17435bcf5d2c" providerId="ADAL" clId="{72A1C2B3-1E98-CB48-B539-8390EAF7046A}" dt="2024-09-07T00:53:51.811" v="5534" actId="207"/>
          <ac:spMkLst>
            <pc:docMk/>
            <pc:sldMk cId="2143582591" sldId="276"/>
            <ac:spMk id="6" creationId="{D84859B0-8361-4DED-67A5-200463C748EC}"/>
          </ac:spMkLst>
        </pc:spChg>
        <pc:spChg chg="add del">
          <ac:chgData name="SHEN, Hanson H" userId="50a96c97-a352-4c58-b646-17435bcf5d2c" providerId="ADAL" clId="{72A1C2B3-1E98-CB48-B539-8390EAF7046A}" dt="2024-09-07T00:25:43.052" v="3574" actId="26606"/>
          <ac:spMkLst>
            <pc:docMk/>
            <pc:sldMk cId="2143582591" sldId="276"/>
            <ac:spMk id="7" creationId="{943CAA20-3569-4189-9E48-239A229A86CA}"/>
          </ac:spMkLst>
        </pc:spChg>
        <pc:spChg chg="add del">
          <ac:chgData name="SHEN, Hanson H" userId="50a96c97-a352-4c58-b646-17435bcf5d2c" providerId="ADAL" clId="{72A1C2B3-1E98-CB48-B539-8390EAF7046A}" dt="2024-09-07T00:25:51.185" v="3577" actId="26606"/>
          <ac:spMkLst>
            <pc:docMk/>
            <pc:sldMk cId="2143582591" sldId="276"/>
            <ac:spMk id="8" creationId="{6CCA5F87-1D1E-45CB-8D83-FC7EEFAD9935}"/>
          </ac:spMkLst>
        </pc:spChg>
        <pc:spChg chg="add del">
          <ac:chgData name="SHEN, Hanson H" userId="50a96c97-a352-4c58-b646-17435bcf5d2c" providerId="ADAL" clId="{72A1C2B3-1E98-CB48-B539-8390EAF7046A}" dt="2024-09-07T00:25:43.052" v="3574" actId="26606"/>
          <ac:spMkLst>
            <pc:docMk/>
            <pc:sldMk cId="2143582591" sldId="276"/>
            <ac:spMk id="9" creationId="{DA542B6D-E775-4832-91DC-2D20F857813A}"/>
          </ac:spMkLst>
        </pc:spChg>
        <pc:spChg chg="add del">
          <ac:chgData name="SHEN, Hanson H" userId="50a96c97-a352-4c58-b646-17435bcf5d2c" providerId="ADAL" clId="{72A1C2B3-1E98-CB48-B539-8390EAF7046A}" dt="2024-09-07T00:25:51.185" v="3577" actId="26606"/>
          <ac:spMkLst>
            <pc:docMk/>
            <pc:sldMk cId="2143582591" sldId="276"/>
            <ac:spMk id="10" creationId="{7CCFC2C6-6238-4A2F-93DE-2ADF74AF635E}"/>
          </ac:spMkLst>
        </pc:spChg>
        <pc:spChg chg="add mod">
          <ac:chgData name="SHEN, Hanson H" userId="50a96c97-a352-4c58-b646-17435bcf5d2c" providerId="ADAL" clId="{72A1C2B3-1E98-CB48-B539-8390EAF7046A}" dt="2024-09-07T00:37:01.377" v="4956" actId="404"/>
          <ac:spMkLst>
            <pc:docMk/>
            <pc:sldMk cId="2143582591" sldId="276"/>
            <ac:spMk id="11" creationId="{C71C5C31-7DED-EA60-2969-A3E7E1D6CF93}"/>
          </ac:spMkLst>
        </pc:spChg>
        <pc:spChg chg="add del">
          <ac:chgData name="SHEN, Hanson H" userId="50a96c97-a352-4c58-b646-17435bcf5d2c" providerId="ADAL" clId="{72A1C2B3-1E98-CB48-B539-8390EAF7046A}" dt="2024-09-07T00:25:51.185" v="3577" actId="26606"/>
          <ac:spMkLst>
            <pc:docMk/>
            <pc:sldMk cId="2143582591" sldId="276"/>
            <ac:spMk id="12" creationId="{AF2F604E-43BE-4DC3-B983-E071523364F8}"/>
          </ac:spMkLst>
        </pc:spChg>
        <pc:spChg chg="add mod">
          <ac:chgData name="SHEN, Hanson H" userId="50a96c97-a352-4c58-b646-17435bcf5d2c" providerId="ADAL" clId="{72A1C2B3-1E98-CB48-B539-8390EAF7046A}" dt="2024-09-07T00:53:51.811" v="5534" actId="207"/>
          <ac:spMkLst>
            <pc:docMk/>
            <pc:sldMk cId="2143582591" sldId="276"/>
            <ac:spMk id="13" creationId="{B9E61BD7-4675-A233-93DB-2D8BD12A40D0}"/>
          </ac:spMkLst>
        </pc:spChg>
        <pc:spChg chg="add del">
          <ac:chgData name="SHEN, Hanson H" userId="50a96c97-a352-4c58-b646-17435bcf5d2c" providerId="ADAL" clId="{72A1C2B3-1E98-CB48-B539-8390EAF7046A}" dt="2024-09-07T00:25:51.185" v="3577" actId="26606"/>
          <ac:spMkLst>
            <pc:docMk/>
            <pc:sldMk cId="2143582591" sldId="276"/>
            <ac:spMk id="14" creationId="{08C9B587-E65E-4B52-B37C-ABEBB6E87928}"/>
          </ac:spMkLst>
        </pc:spChg>
        <pc:spChg chg="add mod">
          <ac:chgData name="SHEN, Hanson H" userId="50a96c97-a352-4c58-b646-17435bcf5d2c" providerId="ADAL" clId="{72A1C2B3-1E98-CB48-B539-8390EAF7046A}" dt="2024-09-07T00:37:01.377" v="4956" actId="404"/>
          <ac:spMkLst>
            <pc:docMk/>
            <pc:sldMk cId="2143582591" sldId="276"/>
            <ac:spMk id="15" creationId="{A2E46C79-DDEA-F696-B435-23455908EBBA}"/>
          </ac:spMkLst>
        </pc:spChg>
        <pc:spChg chg="add del">
          <ac:chgData name="SHEN, Hanson H" userId="50a96c97-a352-4c58-b646-17435bcf5d2c" providerId="ADAL" clId="{72A1C2B3-1E98-CB48-B539-8390EAF7046A}" dt="2024-09-07T00:26:08.816" v="3592" actId="26606"/>
          <ac:spMkLst>
            <pc:docMk/>
            <pc:sldMk cId="2143582591" sldId="276"/>
            <ac:spMk id="16" creationId="{9B7AD9F6-8CE7-4299-8FC6-328F4DCD3FF9}"/>
          </ac:spMkLst>
        </pc:spChg>
        <pc:spChg chg="add del">
          <ac:chgData name="SHEN, Hanson H" userId="50a96c97-a352-4c58-b646-17435bcf5d2c" providerId="ADAL" clId="{72A1C2B3-1E98-CB48-B539-8390EAF7046A}" dt="2024-09-07T00:26:08.816" v="3592" actId="26606"/>
          <ac:spMkLst>
            <pc:docMk/>
            <pc:sldMk cId="2143582591" sldId="276"/>
            <ac:spMk id="18" creationId="{F49775AF-8896-43EE-92C6-83497D6DC56F}"/>
          </ac:spMkLst>
        </pc:spChg>
        <pc:spChg chg="add mod">
          <ac:chgData name="SHEN, Hanson H" userId="50a96c97-a352-4c58-b646-17435bcf5d2c" providerId="ADAL" clId="{72A1C2B3-1E98-CB48-B539-8390EAF7046A}" dt="2024-09-07T00:53:51.811" v="5534" actId="207"/>
          <ac:spMkLst>
            <pc:docMk/>
            <pc:sldMk cId="2143582591" sldId="276"/>
            <ac:spMk id="19" creationId="{C9450C4C-D03E-1333-A817-056C6E52689F}"/>
          </ac:spMkLst>
        </pc:spChg>
        <pc:spChg chg="add mod">
          <ac:chgData name="SHEN, Hanson H" userId="50a96c97-a352-4c58-b646-17435bcf5d2c" providerId="ADAL" clId="{72A1C2B3-1E98-CB48-B539-8390EAF7046A}" dt="2024-09-07T00:37:01.377" v="4956" actId="404"/>
          <ac:spMkLst>
            <pc:docMk/>
            <pc:sldMk cId="2143582591" sldId="276"/>
            <ac:spMk id="20" creationId="{1FA0DDFB-E492-ADE9-95E7-6A02E78509BD}"/>
          </ac:spMkLst>
        </pc:spChg>
        <pc:spChg chg="add mod">
          <ac:chgData name="SHEN, Hanson H" userId="50a96c97-a352-4c58-b646-17435bcf5d2c" providerId="ADAL" clId="{72A1C2B3-1E98-CB48-B539-8390EAF7046A}" dt="2024-09-07T00:53:51.811" v="5534" actId="207"/>
          <ac:spMkLst>
            <pc:docMk/>
            <pc:sldMk cId="2143582591" sldId="276"/>
            <ac:spMk id="21" creationId="{E7F971BE-A831-119E-1001-4353CD275635}"/>
          </ac:spMkLst>
        </pc:spChg>
        <pc:spChg chg="add mod">
          <ac:chgData name="SHEN, Hanson H" userId="50a96c97-a352-4c58-b646-17435bcf5d2c" providerId="ADAL" clId="{72A1C2B3-1E98-CB48-B539-8390EAF7046A}" dt="2024-09-07T00:37:01.377" v="4956" actId="404"/>
          <ac:spMkLst>
            <pc:docMk/>
            <pc:sldMk cId="2143582591" sldId="276"/>
            <ac:spMk id="22" creationId="{CF0CA7DA-B21C-076F-E09B-B5026F6AB992}"/>
          </ac:spMkLst>
        </pc:spChg>
        <pc:spChg chg="add del">
          <ac:chgData name="SHEN, Hanson H" userId="50a96c97-a352-4c58-b646-17435bcf5d2c" providerId="ADAL" clId="{72A1C2B3-1E98-CB48-B539-8390EAF7046A}" dt="2024-09-07T00:26:04.982" v="3581" actId="26606"/>
          <ac:spMkLst>
            <pc:docMk/>
            <pc:sldMk cId="2143582591" sldId="276"/>
            <ac:spMk id="23" creationId="{9B7AD9F6-8CE7-4299-8FC6-328F4DCD3FF9}"/>
          </ac:spMkLst>
        </pc:spChg>
        <pc:spChg chg="add mod">
          <ac:chgData name="SHEN, Hanson H" userId="50a96c97-a352-4c58-b646-17435bcf5d2c" providerId="ADAL" clId="{72A1C2B3-1E98-CB48-B539-8390EAF7046A}" dt="2024-09-07T00:53:51.811" v="5534" actId="207"/>
          <ac:spMkLst>
            <pc:docMk/>
            <pc:sldMk cId="2143582591" sldId="276"/>
            <ac:spMk id="24" creationId="{C6B58E2D-491C-C0AD-99C9-A0E6521C9A32}"/>
          </ac:spMkLst>
        </pc:spChg>
        <pc:spChg chg="add del">
          <ac:chgData name="SHEN, Hanson H" userId="50a96c97-a352-4c58-b646-17435bcf5d2c" providerId="ADAL" clId="{72A1C2B3-1E98-CB48-B539-8390EAF7046A}" dt="2024-09-07T00:26:04.982" v="3581" actId="26606"/>
          <ac:spMkLst>
            <pc:docMk/>
            <pc:sldMk cId="2143582591" sldId="276"/>
            <ac:spMk id="25" creationId="{F49775AF-8896-43EE-92C6-83497D6DC56F}"/>
          </ac:spMkLst>
        </pc:spChg>
        <pc:spChg chg="add mod">
          <ac:chgData name="SHEN, Hanson H" userId="50a96c97-a352-4c58-b646-17435bcf5d2c" providerId="ADAL" clId="{72A1C2B3-1E98-CB48-B539-8390EAF7046A}" dt="2024-09-07T00:37:48.237" v="4963" actId="1076"/>
          <ac:spMkLst>
            <pc:docMk/>
            <pc:sldMk cId="2143582591" sldId="276"/>
            <ac:spMk id="26" creationId="{1648224F-F4BF-B877-333C-5645F21F2D70}"/>
          </ac:spMkLst>
        </pc:spChg>
        <pc:spChg chg="add del">
          <ac:chgData name="SHEN, Hanson H" userId="50a96c97-a352-4c58-b646-17435bcf5d2c" providerId="ADAL" clId="{72A1C2B3-1E98-CB48-B539-8390EAF7046A}" dt="2024-09-07T00:26:05.404" v="3583" actId="26606"/>
          <ac:spMkLst>
            <pc:docMk/>
            <pc:sldMk cId="2143582591" sldId="276"/>
            <ac:spMk id="28" creationId="{37C89E4B-3C9F-44B9-8B86-D9E3D112D8EC}"/>
          </ac:spMkLst>
        </pc:spChg>
        <pc:spChg chg="add del mod">
          <ac:chgData name="SHEN, Hanson H" userId="50a96c97-a352-4c58-b646-17435bcf5d2c" providerId="ADAL" clId="{72A1C2B3-1E98-CB48-B539-8390EAF7046A}" dt="2024-09-07T00:34:21.465" v="4907"/>
          <ac:spMkLst>
            <pc:docMk/>
            <pc:sldMk cId="2143582591" sldId="276"/>
            <ac:spMk id="30" creationId="{C05D20B5-6458-FEAB-C2F2-7DC6D4761DAA}"/>
          </ac:spMkLst>
        </pc:spChg>
        <pc:spChg chg="add del">
          <ac:chgData name="SHEN, Hanson H" userId="50a96c97-a352-4c58-b646-17435bcf5d2c" providerId="ADAL" clId="{72A1C2B3-1E98-CB48-B539-8390EAF7046A}" dt="2024-09-07T00:26:06.019" v="3585" actId="26606"/>
          <ac:spMkLst>
            <pc:docMk/>
            <pc:sldMk cId="2143582591" sldId="276"/>
            <ac:spMk id="31" creationId="{9B7AD9F6-8CE7-4299-8FC6-328F4DCD3FF9}"/>
          </ac:spMkLst>
        </pc:spChg>
        <pc:spChg chg="add del">
          <ac:chgData name="SHEN, Hanson H" userId="50a96c97-a352-4c58-b646-17435bcf5d2c" providerId="ADAL" clId="{72A1C2B3-1E98-CB48-B539-8390EAF7046A}" dt="2024-09-07T00:26:06.019" v="3585" actId="26606"/>
          <ac:spMkLst>
            <pc:docMk/>
            <pc:sldMk cId="2143582591" sldId="276"/>
            <ac:spMk id="32" creationId="{F49775AF-8896-43EE-92C6-83497D6DC56F}"/>
          </ac:spMkLst>
        </pc:spChg>
        <pc:spChg chg="add del mod">
          <ac:chgData name="SHEN, Hanson H" userId="50a96c97-a352-4c58-b646-17435bcf5d2c" providerId="ADAL" clId="{72A1C2B3-1E98-CB48-B539-8390EAF7046A}" dt="2024-09-07T00:34:20.201" v="4905"/>
          <ac:spMkLst>
            <pc:docMk/>
            <pc:sldMk cId="2143582591" sldId="276"/>
            <ac:spMk id="33" creationId="{B9B7020B-D251-F6C6-9DAD-2A6EF4817930}"/>
          </ac:spMkLst>
        </pc:spChg>
        <pc:spChg chg="add del">
          <ac:chgData name="SHEN, Hanson H" userId="50a96c97-a352-4c58-b646-17435bcf5d2c" providerId="ADAL" clId="{72A1C2B3-1E98-CB48-B539-8390EAF7046A}" dt="2024-09-07T00:26:06.769" v="3587" actId="26606"/>
          <ac:spMkLst>
            <pc:docMk/>
            <pc:sldMk cId="2143582591" sldId="276"/>
            <ac:spMk id="34" creationId="{37C89E4B-3C9F-44B9-8B86-D9E3D112D8EC}"/>
          </ac:spMkLst>
        </pc:spChg>
        <pc:spChg chg="add mod">
          <ac:chgData name="SHEN, Hanson H" userId="50a96c97-a352-4c58-b646-17435bcf5d2c" providerId="ADAL" clId="{72A1C2B3-1E98-CB48-B539-8390EAF7046A}" dt="2024-09-10T16:44:31.512" v="21927" actId="1076"/>
          <ac:spMkLst>
            <pc:docMk/>
            <pc:sldMk cId="2143582591" sldId="276"/>
            <ac:spMk id="37" creationId="{72AE3DD1-9169-CEF4-1408-43B4698CC8CB}"/>
          </ac:spMkLst>
        </pc:spChg>
        <pc:spChg chg="add del">
          <ac:chgData name="SHEN, Hanson H" userId="50a96c97-a352-4c58-b646-17435bcf5d2c" providerId="ADAL" clId="{72A1C2B3-1E98-CB48-B539-8390EAF7046A}" dt="2024-09-07T00:26:08.409" v="3589" actId="26606"/>
          <ac:spMkLst>
            <pc:docMk/>
            <pc:sldMk cId="2143582591" sldId="276"/>
            <ac:spMk id="38" creationId="{9B7AD9F6-8CE7-4299-8FC6-328F4DCD3FF9}"/>
          </ac:spMkLst>
        </pc:spChg>
        <pc:spChg chg="add del">
          <ac:chgData name="SHEN, Hanson H" userId="50a96c97-a352-4c58-b646-17435bcf5d2c" providerId="ADAL" clId="{72A1C2B3-1E98-CB48-B539-8390EAF7046A}" dt="2024-09-07T00:26:08.409" v="3589" actId="26606"/>
          <ac:spMkLst>
            <pc:docMk/>
            <pc:sldMk cId="2143582591" sldId="276"/>
            <ac:spMk id="39" creationId="{F49775AF-8896-43EE-92C6-83497D6DC56F}"/>
          </ac:spMkLst>
        </pc:spChg>
        <pc:spChg chg="add del">
          <ac:chgData name="SHEN, Hanson H" userId="50a96c97-a352-4c58-b646-17435bcf5d2c" providerId="ADAL" clId="{72A1C2B3-1E98-CB48-B539-8390EAF7046A}" dt="2024-09-07T00:26:08.814" v="3591" actId="26606"/>
          <ac:spMkLst>
            <pc:docMk/>
            <pc:sldMk cId="2143582591" sldId="276"/>
            <ac:spMk id="41" creationId="{37C89E4B-3C9F-44B9-8B86-D9E3D112D8EC}"/>
          </ac:spMkLst>
        </pc:spChg>
        <pc:spChg chg="add del mod">
          <ac:chgData name="SHEN, Hanson H" userId="50a96c97-a352-4c58-b646-17435bcf5d2c" providerId="ADAL" clId="{72A1C2B3-1E98-CB48-B539-8390EAF7046A}" dt="2024-09-07T00:35:14.247" v="4916" actId="478"/>
          <ac:spMkLst>
            <pc:docMk/>
            <pc:sldMk cId="2143582591" sldId="276"/>
            <ac:spMk id="44" creationId="{23DDAF01-DD28-2193-21A4-D59FA15D069F}"/>
          </ac:spMkLst>
        </pc:spChg>
        <pc:spChg chg="add del">
          <ac:chgData name="SHEN, Hanson H" userId="50a96c97-a352-4c58-b646-17435bcf5d2c" providerId="ADAL" clId="{72A1C2B3-1E98-CB48-B539-8390EAF7046A}" dt="2024-09-07T00:26:22.188" v="3593" actId="26606"/>
          <ac:spMkLst>
            <pc:docMk/>
            <pc:sldMk cId="2143582591" sldId="276"/>
            <ac:spMk id="45" creationId="{9B7AD9F6-8CE7-4299-8FC6-328F4DCD3FF9}"/>
          </ac:spMkLst>
        </pc:spChg>
        <pc:spChg chg="add del">
          <ac:chgData name="SHEN, Hanson H" userId="50a96c97-a352-4c58-b646-17435bcf5d2c" providerId="ADAL" clId="{72A1C2B3-1E98-CB48-B539-8390EAF7046A}" dt="2024-09-07T00:26:22.188" v="3593" actId="26606"/>
          <ac:spMkLst>
            <pc:docMk/>
            <pc:sldMk cId="2143582591" sldId="276"/>
            <ac:spMk id="46" creationId="{F49775AF-8896-43EE-92C6-83497D6DC56F}"/>
          </ac:spMkLst>
        </pc:spChg>
        <pc:spChg chg="add del mod">
          <ac:chgData name="SHEN, Hanson H" userId="50a96c97-a352-4c58-b646-17435bcf5d2c" providerId="ADAL" clId="{72A1C2B3-1E98-CB48-B539-8390EAF7046A}" dt="2024-09-07T00:35:26.133" v="4920" actId="478"/>
          <ac:spMkLst>
            <pc:docMk/>
            <pc:sldMk cId="2143582591" sldId="276"/>
            <ac:spMk id="47" creationId="{23C0BF95-D1EB-3044-451F-1550423A8B21}"/>
          </ac:spMkLst>
        </pc:spChg>
        <pc:spChg chg="add del mod">
          <ac:chgData name="SHEN, Hanson H" userId="50a96c97-a352-4c58-b646-17435bcf5d2c" providerId="ADAL" clId="{72A1C2B3-1E98-CB48-B539-8390EAF7046A}" dt="2024-09-07T00:35:26.133" v="4920" actId="478"/>
          <ac:spMkLst>
            <pc:docMk/>
            <pc:sldMk cId="2143582591" sldId="276"/>
            <ac:spMk id="48" creationId="{205FAC7A-8511-DE42-F296-5619AFCA7480}"/>
          </ac:spMkLst>
        </pc:spChg>
        <pc:spChg chg="add del mod">
          <ac:chgData name="SHEN, Hanson H" userId="50a96c97-a352-4c58-b646-17435bcf5d2c" providerId="ADAL" clId="{72A1C2B3-1E98-CB48-B539-8390EAF7046A}" dt="2024-09-07T00:35:29.331" v="4923" actId="478"/>
          <ac:spMkLst>
            <pc:docMk/>
            <pc:sldMk cId="2143582591" sldId="276"/>
            <ac:spMk id="50" creationId="{CBC0132E-F223-04EE-27F1-8126B9D02A11}"/>
          </ac:spMkLst>
        </pc:spChg>
        <pc:spChg chg="add del">
          <ac:chgData name="SHEN, Hanson H" userId="50a96c97-a352-4c58-b646-17435bcf5d2c" providerId="ADAL" clId="{72A1C2B3-1E98-CB48-B539-8390EAF7046A}" dt="2024-09-07T00:26:44.388" v="3600" actId="26606"/>
          <ac:spMkLst>
            <pc:docMk/>
            <pc:sldMk cId="2143582591" sldId="276"/>
            <ac:spMk id="51" creationId="{ECC07320-C2CA-4E29-8481-9D9E143C7788}"/>
          </ac:spMkLst>
        </pc:spChg>
        <pc:spChg chg="add del mod">
          <ac:chgData name="SHEN, Hanson H" userId="50a96c97-a352-4c58-b646-17435bcf5d2c" providerId="ADAL" clId="{72A1C2B3-1E98-CB48-B539-8390EAF7046A}" dt="2024-09-07T00:35:28.285" v="4922" actId="478"/>
          <ac:spMkLst>
            <pc:docMk/>
            <pc:sldMk cId="2143582591" sldId="276"/>
            <ac:spMk id="52" creationId="{84831691-5385-B530-1166-0DA4F4406ACB}"/>
          </ac:spMkLst>
        </pc:spChg>
        <pc:spChg chg="add del">
          <ac:chgData name="SHEN, Hanson H" userId="50a96c97-a352-4c58-b646-17435bcf5d2c" providerId="ADAL" clId="{72A1C2B3-1E98-CB48-B539-8390EAF7046A}" dt="2024-09-07T00:26:44.388" v="3600" actId="26606"/>
          <ac:spMkLst>
            <pc:docMk/>
            <pc:sldMk cId="2143582591" sldId="276"/>
            <ac:spMk id="53" creationId="{178FB36B-5BFE-42CA-BC60-1115E0D95EEC}"/>
          </ac:spMkLst>
        </pc:spChg>
        <pc:spChg chg="add mod">
          <ac:chgData name="SHEN, Hanson H" userId="50a96c97-a352-4c58-b646-17435bcf5d2c" providerId="ADAL" clId="{72A1C2B3-1E98-CB48-B539-8390EAF7046A}" dt="2024-09-07T00:35:29.595" v="4924"/>
          <ac:spMkLst>
            <pc:docMk/>
            <pc:sldMk cId="2143582591" sldId="276"/>
            <ac:spMk id="54" creationId="{AFA63871-8B5D-5C16-C3D5-BD2BC8814E50}"/>
          </ac:spMkLst>
        </pc:spChg>
        <pc:spChg chg="add mod">
          <ac:chgData name="SHEN, Hanson H" userId="50a96c97-a352-4c58-b646-17435bcf5d2c" providerId="ADAL" clId="{72A1C2B3-1E98-CB48-B539-8390EAF7046A}" dt="2024-09-09T18:03:28.167" v="20644" actId="20577"/>
          <ac:spMkLst>
            <pc:docMk/>
            <pc:sldMk cId="2143582591" sldId="276"/>
            <ac:spMk id="56" creationId="{69AF7F1A-B4B0-3387-BFC4-D10990DD2C05}"/>
          </ac:spMkLst>
        </pc:spChg>
        <pc:spChg chg="add del">
          <ac:chgData name="SHEN, Hanson H" userId="50a96c97-a352-4c58-b646-17435bcf5d2c" providerId="ADAL" clId="{72A1C2B3-1E98-CB48-B539-8390EAF7046A}" dt="2024-09-07T00:26:43.170" v="3597" actId="26606"/>
          <ac:spMkLst>
            <pc:docMk/>
            <pc:sldMk cId="2143582591" sldId="276"/>
            <ac:spMk id="58" creationId="{ECC07320-C2CA-4E29-8481-9D9E143C7788}"/>
          </ac:spMkLst>
        </pc:spChg>
        <pc:spChg chg="add del">
          <ac:chgData name="SHEN, Hanson H" userId="50a96c97-a352-4c58-b646-17435bcf5d2c" providerId="ADAL" clId="{72A1C2B3-1E98-CB48-B539-8390EAF7046A}" dt="2024-09-07T00:26:43.170" v="3597" actId="26606"/>
          <ac:spMkLst>
            <pc:docMk/>
            <pc:sldMk cId="2143582591" sldId="276"/>
            <ac:spMk id="60" creationId="{178FB36B-5BFE-42CA-BC60-1115E0D95EEC}"/>
          </ac:spMkLst>
        </pc:spChg>
        <pc:spChg chg="add del">
          <ac:chgData name="SHEN, Hanson H" userId="50a96c97-a352-4c58-b646-17435bcf5d2c" providerId="ADAL" clId="{72A1C2B3-1E98-CB48-B539-8390EAF7046A}" dt="2024-09-07T00:26:44.386" v="3599" actId="26606"/>
          <ac:spMkLst>
            <pc:docMk/>
            <pc:sldMk cId="2143582591" sldId="276"/>
            <ac:spMk id="62" creationId="{9B7AD9F6-8CE7-4299-8FC6-328F4DCD3FF9}"/>
          </ac:spMkLst>
        </pc:spChg>
        <pc:spChg chg="add del">
          <ac:chgData name="SHEN, Hanson H" userId="50a96c97-a352-4c58-b646-17435bcf5d2c" providerId="ADAL" clId="{72A1C2B3-1E98-CB48-B539-8390EAF7046A}" dt="2024-09-07T00:26:44.386" v="3599" actId="26606"/>
          <ac:spMkLst>
            <pc:docMk/>
            <pc:sldMk cId="2143582591" sldId="276"/>
            <ac:spMk id="63" creationId="{F49775AF-8896-43EE-92C6-83497D6DC56F}"/>
          </ac:spMkLst>
        </pc:spChg>
        <pc:spChg chg="add">
          <ac:chgData name="SHEN, Hanson H" userId="50a96c97-a352-4c58-b646-17435bcf5d2c" providerId="ADAL" clId="{72A1C2B3-1E98-CB48-B539-8390EAF7046A}" dt="2024-09-07T00:26:44.388" v="3600" actId="26606"/>
          <ac:spMkLst>
            <pc:docMk/>
            <pc:sldMk cId="2143582591" sldId="276"/>
            <ac:spMk id="65" creationId="{ECC07320-C2CA-4E29-8481-9D9E143C7788}"/>
          </ac:spMkLst>
        </pc:spChg>
        <pc:spChg chg="add">
          <ac:chgData name="SHEN, Hanson H" userId="50a96c97-a352-4c58-b646-17435bcf5d2c" providerId="ADAL" clId="{72A1C2B3-1E98-CB48-B539-8390EAF7046A}" dt="2024-09-07T00:26:44.388" v="3600" actId="26606"/>
          <ac:spMkLst>
            <pc:docMk/>
            <pc:sldMk cId="2143582591" sldId="276"/>
            <ac:spMk id="66" creationId="{178FB36B-5BFE-42CA-BC60-1115E0D95EEC}"/>
          </ac:spMkLst>
        </pc:spChg>
        <pc:picChg chg="add del">
          <ac:chgData name="SHEN, Hanson H" userId="50a96c97-a352-4c58-b646-17435bcf5d2c" providerId="ADAL" clId="{72A1C2B3-1E98-CB48-B539-8390EAF7046A}" dt="2024-09-07T00:25:51.185" v="3577" actId="26606"/>
          <ac:picMkLst>
            <pc:docMk/>
            <pc:sldMk cId="2143582591" sldId="276"/>
            <ac:picMk id="4" creationId="{8013DC1B-8C03-9836-2A93-C318F22549CD}"/>
          </ac:picMkLst>
        </pc:picChg>
        <pc:picChg chg="add mod ord">
          <ac:chgData name="SHEN, Hanson H" userId="50a96c97-a352-4c58-b646-17435bcf5d2c" providerId="ADAL" clId="{72A1C2B3-1E98-CB48-B539-8390EAF7046A}" dt="2024-09-07T00:30:44.790" v="4132" actId="29295"/>
          <ac:picMkLst>
            <pc:docMk/>
            <pc:sldMk cId="2143582591" sldId="276"/>
            <ac:picMk id="17" creationId="{C705F326-CC86-D808-633A-35A481839287}"/>
          </ac:picMkLst>
        </pc:picChg>
        <pc:picChg chg="add mod">
          <ac:chgData name="SHEN, Hanson H" userId="50a96c97-a352-4c58-b646-17435bcf5d2c" providerId="ADAL" clId="{72A1C2B3-1E98-CB48-B539-8390EAF7046A}" dt="2024-09-07T00:35:57.639" v="4946" actId="170"/>
          <ac:picMkLst>
            <pc:docMk/>
            <pc:sldMk cId="2143582591" sldId="276"/>
            <ac:picMk id="55" creationId="{B28F6F6D-5E26-3D87-0E66-CBBBFF17A2B5}"/>
          </ac:picMkLst>
        </pc:picChg>
        <pc:cxnChg chg="add del">
          <ac:chgData name="SHEN, Hanson H" userId="50a96c97-a352-4c58-b646-17435bcf5d2c" providerId="ADAL" clId="{72A1C2B3-1E98-CB48-B539-8390EAF7046A}" dt="2024-09-07T00:26:05.404" v="3583" actId="26606"/>
          <ac:cxnSpMkLst>
            <pc:docMk/>
            <pc:sldMk cId="2143582591" sldId="276"/>
            <ac:cxnSpMk id="27" creationId="{D891E407-403B-4764-86C9-33A56D3BCAA3}"/>
          </ac:cxnSpMkLst>
        </pc:cxnChg>
        <pc:cxnChg chg="add del">
          <ac:chgData name="SHEN, Hanson H" userId="50a96c97-a352-4c58-b646-17435bcf5d2c" providerId="ADAL" clId="{72A1C2B3-1E98-CB48-B539-8390EAF7046A}" dt="2024-09-07T00:26:05.404" v="3583" actId="26606"/>
          <ac:cxnSpMkLst>
            <pc:docMk/>
            <pc:sldMk cId="2143582591" sldId="276"/>
            <ac:cxnSpMk id="29" creationId="{AA2EAA10-076F-46BD-8F0F-B9A2FB77A85C}"/>
          </ac:cxnSpMkLst>
        </pc:cxnChg>
        <pc:cxnChg chg="add del">
          <ac:chgData name="SHEN, Hanson H" userId="50a96c97-a352-4c58-b646-17435bcf5d2c" providerId="ADAL" clId="{72A1C2B3-1E98-CB48-B539-8390EAF7046A}" dt="2024-09-07T00:26:06.769" v="3587" actId="26606"/>
          <ac:cxnSpMkLst>
            <pc:docMk/>
            <pc:sldMk cId="2143582591" sldId="276"/>
            <ac:cxnSpMk id="35" creationId="{AA2EAA10-076F-46BD-8F0F-B9A2FB77A85C}"/>
          </ac:cxnSpMkLst>
        </pc:cxnChg>
        <pc:cxnChg chg="add del">
          <ac:chgData name="SHEN, Hanson H" userId="50a96c97-a352-4c58-b646-17435bcf5d2c" providerId="ADAL" clId="{72A1C2B3-1E98-CB48-B539-8390EAF7046A}" dt="2024-09-07T00:26:06.769" v="3587" actId="26606"/>
          <ac:cxnSpMkLst>
            <pc:docMk/>
            <pc:sldMk cId="2143582591" sldId="276"/>
            <ac:cxnSpMk id="36" creationId="{D891E407-403B-4764-86C9-33A56D3BCAA3}"/>
          </ac:cxnSpMkLst>
        </pc:cxnChg>
        <pc:cxnChg chg="add del">
          <ac:chgData name="SHEN, Hanson H" userId="50a96c97-a352-4c58-b646-17435bcf5d2c" providerId="ADAL" clId="{72A1C2B3-1E98-CB48-B539-8390EAF7046A}" dt="2024-09-07T00:26:08.814" v="3591" actId="26606"/>
          <ac:cxnSpMkLst>
            <pc:docMk/>
            <pc:sldMk cId="2143582591" sldId="276"/>
            <ac:cxnSpMk id="42" creationId="{AA2EAA10-076F-46BD-8F0F-B9A2FB77A85C}"/>
          </ac:cxnSpMkLst>
        </pc:cxnChg>
        <pc:cxnChg chg="add del">
          <ac:chgData name="SHEN, Hanson H" userId="50a96c97-a352-4c58-b646-17435bcf5d2c" providerId="ADAL" clId="{72A1C2B3-1E98-CB48-B539-8390EAF7046A}" dt="2024-09-07T00:26:08.814" v="3591" actId="26606"/>
          <ac:cxnSpMkLst>
            <pc:docMk/>
            <pc:sldMk cId="2143582591" sldId="276"/>
            <ac:cxnSpMk id="43" creationId="{D891E407-403B-4764-86C9-33A56D3BCAA3}"/>
          </ac:cxnSpMkLst>
        </pc:cxnChg>
      </pc:sldChg>
      <pc:sldChg chg="addSp modSp new del mod">
        <pc:chgData name="SHEN, Hanson H" userId="50a96c97-a352-4c58-b646-17435bcf5d2c" providerId="ADAL" clId="{72A1C2B3-1E98-CB48-B539-8390EAF7046A}" dt="2024-09-07T00:52:24.277" v="5485" actId="2696"/>
        <pc:sldMkLst>
          <pc:docMk/>
          <pc:sldMk cId="1195383257" sldId="277"/>
        </pc:sldMkLst>
        <pc:spChg chg="mod">
          <ac:chgData name="SHEN, Hanson H" userId="50a96c97-a352-4c58-b646-17435bcf5d2c" providerId="ADAL" clId="{72A1C2B3-1E98-CB48-B539-8390EAF7046A}" dt="2024-09-07T00:50:12.400" v="5456" actId="20577"/>
          <ac:spMkLst>
            <pc:docMk/>
            <pc:sldMk cId="1195383257" sldId="277"/>
            <ac:spMk id="2" creationId="{8AC774B1-ED87-4A61-854D-9BBE70273852}"/>
          </ac:spMkLst>
        </pc:spChg>
        <pc:picChg chg="add mod">
          <ac:chgData name="SHEN, Hanson H" userId="50a96c97-a352-4c58-b646-17435bcf5d2c" providerId="ADAL" clId="{72A1C2B3-1E98-CB48-B539-8390EAF7046A}" dt="2024-09-07T00:51:23.285" v="5460"/>
          <ac:picMkLst>
            <pc:docMk/>
            <pc:sldMk cId="1195383257" sldId="277"/>
            <ac:picMk id="1026" creationId="{329CA593-2502-DA2E-C406-C4F655083D9E}"/>
          </ac:picMkLst>
        </pc:picChg>
      </pc:sldChg>
      <pc:sldChg chg="addSp delSp modSp new del mod setBg addAnim delAnim">
        <pc:chgData name="SHEN, Hanson H" userId="50a96c97-a352-4c58-b646-17435bcf5d2c" providerId="ADAL" clId="{72A1C2B3-1E98-CB48-B539-8390EAF7046A}" dt="2024-09-07T00:40:36.290" v="5099" actId="2696"/>
        <pc:sldMkLst>
          <pc:docMk/>
          <pc:sldMk cId="2016313119" sldId="278"/>
        </pc:sldMkLst>
        <pc:spChg chg="mod">
          <ac:chgData name="SHEN, Hanson H" userId="50a96c97-a352-4c58-b646-17435bcf5d2c" providerId="ADAL" clId="{72A1C2B3-1E98-CB48-B539-8390EAF7046A}" dt="2024-09-07T00:40:29.947" v="5097" actId="26606"/>
          <ac:spMkLst>
            <pc:docMk/>
            <pc:sldMk cId="2016313119" sldId="278"/>
            <ac:spMk id="2" creationId="{9BEF06C1-2323-7A33-B3E6-BF19526803EC}"/>
          </ac:spMkLst>
        </pc:spChg>
        <pc:spChg chg="del">
          <ac:chgData name="SHEN, Hanson H" userId="50a96c97-a352-4c58-b646-17435bcf5d2c" providerId="ADAL" clId="{72A1C2B3-1E98-CB48-B539-8390EAF7046A}" dt="2024-09-07T00:39:05.619" v="5019" actId="26606"/>
          <ac:spMkLst>
            <pc:docMk/>
            <pc:sldMk cId="2016313119" sldId="278"/>
            <ac:spMk id="3" creationId="{3B4D65EE-FF9A-EE62-C62E-CDFA21EE15A3}"/>
          </ac:spMkLst>
        </pc:spChg>
        <pc:spChg chg="add del">
          <ac:chgData name="SHEN, Hanson H" userId="50a96c97-a352-4c58-b646-17435bcf5d2c" providerId="ADAL" clId="{72A1C2B3-1E98-CB48-B539-8390EAF7046A}" dt="2024-09-07T00:40:29.947" v="5097" actId="26606"/>
          <ac:spMkLst>
            <pc:docMk/>
            <pc:sldMk cId="2016313119" sldId="278"/>
            <ac:spMk id="9" creationId="{4D60F200-5EB0-B223-2439-C96C67F0FEE1}"/>
          </ac:spMkLst>
        </pc:spChg>
        <pc:spChg chg="add del">
          <ac:chgData name="SHEN, Hanson H" userId="50a96c97-a352-4c58-b646-17435bcf5d2c" providerId="ADAL" clId="{72A1C2B3-1E98-CB48-B539-8390EAF7046A}" dt="2024-09-07T00:40:29.947" v="5097" actId="26606"/>
          <ac:spMkLst>
            <pc:docMk/>
            <pc:sldMk cId="2016313119" sldId="278"/>
            <ac:spMk id="11" creationId="{A6567EA8-C72D-4B9B-D23F-6B2E9F9C9F47}"/>
          </ac:spMkLst>
        </pc:spChg>
        <pc:spChg chg="add del">
          <ac:chgData name="SHEN, Hanson H" userId="50a96c97-a352-4c58-b646-17435bcf5d2c" providerId="ADAL" clId="{72A1C2B3-1E98-CB48-B539-8390EAF7046A}" dt="2024-09-07T00:40:29.947" v="5097" actId="26606"/>
          <ac:spMkLst>
            <pc:docMk/>
            <pc:sldMk cId="2016313119" sldId="278"/>
            <ac:spMk id="13" creationId="{FEFBFA78-9360-1E01-5448-6D5AE0A32601}"/>
          </ac:spMkLst>
        </pc:spChg>
        <pc:spChg chg="add del">
          <ac:chgData name="SHEN, Hanson H" userId="50a96c97-a352-4c58-b646-17435bcf5d2c" providerId="ADAL" clId="{72A1C2B3-1E98-CB48-B539-8390EAF7046A}" dt="2024-09-07T00:40:29.947" v="5097" actId="26606"/>
          <ac:spMkLst>
            <pc:docMk/>
            <pc:sldMk cId="2016313119" sldId="278"/>
            <ac:spMk id="15" creationId="{1740453C-744F-DB3A-47EC-15EACE1DC117}"/>
          </ac:spMkLst>
        </pc:spChg>
        <pc:spChg chg="add del">
          <ac:chgData name="SHEN, Hanson H" userId="50a96c97-a352-4c58-b646-17435bcf5d2c" providerId="ADAL" clId="{72A1C2B3-1E98-CB48-B539-8390EAF7046A}" dt="2024-09-07T00:40:29.947" v="5097" actId="26606"/>
          <ac:spMkLst>
            <pc:docMk/>
            <pc:sldMk cId="2016313119" sldId="278"/>
            <ac:spMk id="17" creationId="{B6924B03-77BD-EAE3-2854-43363FF8E6BB}"/>
          </ac:spMkLst>
        </pc:spChg>
        <pc:spChg chg="add del">
          <ac:chgData name="SHEN, Hanson H" userId="50a96c97-a352-4c58-b646-17435bcf5d2c" providerId="ADAL" clId="{72A1C2B3-1E98-CB48-B539-8390EAF7046A}" dt="2024-09-07T00:40:28.947" v="5093" actId="26606"/>
          <ac:spMkLst>
            <pc:docMk/>
            <pc:sldMk cId="2016313119" sldId="278"/>
            <ac:spMk id="23" creationId="{EB0222B5-B739-82A9-5CCC-C5585AE12A69}"/>
          </ac:spMkLst>
        </pc:spChg>
        <pc:spChg chg="add del">
          <ac:chgData name="SHEN, Hanson H" userId="50a96c97-a352-4c58-b646-17435bcf5d2c" providerId="ADAL" clId="{72A1C2B3-1E98-CB48-B539-8390EAF7046A}" dt="2024-09-07T00:40:28.947" v="5093" actId="26606"/>
          <ac:spMkLst>
            <pc:docMk/>
            <pc:sldMk cId="2016313119" sldId="278"/>
            <ac:spMk id="25" creationId="{5BE23E75-E7E9-4D9F-6D25-5512363F8621}"/>
          </ac:spMkLst>
        </pc:spChg>
        <pc:spChg chg="add del">
          <ac:chgData name="SHEN, Hanson H" userId="50a96c97-a352-4c58-b646-17435bcf5d2c" providerId="ADAL" clId="{72A1C2B3-1E98-CB48-B539-8390EAF7046A}" dt="2024-09-07T00:40:29.925" v="5096" actId="26606"/>
          <ac:spMkLst>
            <pc:docMk/>
            <pc:sldMk cId="2016313119" sldId="278"/>
            <ac:spMk id="29" creationId="{1740453C-744F-DB3A-47EC-15EACE1DC117}"/>
          </ac:spMkLst>
        </pc:spChg>
        <pc:spChg chg="add del">
          <ac:chgData name="SHEN, Hanson H" userId="50a96c97-a352-4c58-b646-17435bcf5d2c" providerId="ADAL" clId="{72A1C2B3-1E98-CB48-B539-8390EAF7046A}" dt="2024-09-07T00:40:29.925" v="5096" actId="26606"/>
          <ac:spMkLst>
            <pc:docMk/>
            <pc:sldMk cId="2016313119" sldId="278"/>
            <ac:spMk id="31" creationId="{B6924B03-77BD-EAE3-2854-43363FF8E6BB}"/>
          </ac:spMkLst>
        </pc:spChg>
        <pc:spChg chg="add del">
          <ac:chgData name="SHEN, Hanson H" userId="50a96c97-a352-4c58-b646-17435bcf5d2c" providerId="ADAL" clId="{72A1C2B3-1E98-CB48-B539-8390EAF7046A}" dt="2024-09-07T00:40:29.925" v="5096" actId="26606"/>
          <ac:spMkLst>
            <pc:docMk/>
            <pc:sldMk cId="2016313119" sldId="278"/>
            <ac:spMk id="32" creationId="{4D60F200-5EB0-B223-2439-C96C67F0FEE1}"/>
          </ac:spMkLst>
        </pc:spChg>
        <pc:spChg chg="add del">
          <ac:chgData name="SHEN, Hanson H" userId="50a96c97-a352-4c58-b646-17435bcf5d2c" providerId="ADAL" clId="{72A1C2B3-1E98-CB48-B539-8390EAF7046A}" dt="2024-09-07T00:40:29.925" v="5096" actId="26606"/>
          <ac:spMkLst>
            <pc:docMk/>
            <pc:sldMk cId="2016313119" sldId="278"/>
            <ac:spMk id="33" creationId="{A6567EA8-C72D-4B9B-D23F-6B2E9F9C9F47}"/>
          </ac:spMkLst>
        </pc:spChg>
        <pc:spChg chg="add del">
          <ac:chgData name="SHEN, Hanson H" userId="50a96c97-a352-4c58-b646-17435bcf5d2c" providerId="ADAL" clId="{72A1C2B3-1E98-CB48-B539-8390EAF7046A}" dt="2024-09-07T00:40:29.925" v="5096" actId="26606"/>
          <ac:spMkLst>
            <pc:docMk/>
            <pc:sldMk cId="2016313119" sldId="278"/>
            <ac:spMk id="34" creationId="{FEFBFA78-9360-1E01-5448-6D5AE0A32601}"/>
          </ac:spMkLst>
        </pc:spChg>
        <pc:spChg chg="add">
          <ac:chgData name="SHEN, Hanson H" userId="50a96c97-a352-4c58-b646-17435bcf5d2c" providerId="ADAL" clId="{72A1C2B3-1E98-CB48-B539-8390EAF7046A}" dt="2024-09-07T00:40:29.947" v="5097" actId="26606"/>
          <ac:spMkLst>
            <pc:docMk/>
            <pc:sldMk cId="2016313119" sldId="278"/>
            <ac:spMk id="37" creationId="{8870DEF6-46A2-D4F8-8BE6-91165D93ECC4}"/>
          </ac:spMkLst>
        </pc:spChg>
        <pc:picChg chg="add del">
          <ac:chgData name="SHEN, Hanson H" userId="50a96c97-a352-4c58-b646-17435bcf5d2c" providerId="ADAL" clId="{72A1C2B3-1E98-CB48-B539-8390EAF7046A}" dt="2024-09-07T00:39:18.325" v="5020" actId="478"/>
          <ac:picMkLst>
            <pc:docMk/>
            <pc:sldMk cId="2016313119" sldId="278"/>
            <ac:picMk id="5" creationId="{9D77C954-C442-6F99-C0C9-239CBE277405}"/>
          </ac:picMkLst>
        </pc:picChg>
        <pc:picChg chg="add del">
          <ac:chgData name="SHEN, Hanson H" userId="50a96c97-a352-4c58-b646-17435bcf5d2c" providerId="ADAL" clId="{72A1C2B3-1E98-CB48-B539-8390EAF7046A}" dt="2024-09-07T00:40:28.947" v="5093" actId="26606"/>
          <ac:picMkLst>
            <pc:docMk/>
            <pc:sldMk cId="2016313119" sldId="278"/>
            <ac:picMk id="19" creationId="{DB291972-EB81-FC66-8800-04F754D2ABEC}"/>
          </ac:picMkLst>
        </pc:picChg>
        <pc:picChg chg="add del">
          <ac:chgData name="SHEN, Hanson H" userId="50a96c97-a352-4c58-b646-17435bcf5d2c" providerId="ADAL" clId="{72A1C2B3-1E98-CB48-B539-8390EAF7046A}" dt="2024-09-07T00:40:29.925" v="5096" actId="26606"/>
          <ac:picMkLst>
            <pc:docMk/>
            <pc:sldMk cId="2016313119" sldId="278"/>
            <ac:picMk id="30" creationId="{6AB1BAAC-35EE-C205-3ABD-BB7DB30FCC84}"/>
          </ac:picMkLst>
        </pc:picChg>
        <pc:picChg chg="add">
          <ac:chgData name="SHEN, Hanson H" userId="50a96c97-a352-4c58-b646-17435bcf5d2c" providerId="ADAL" clId="{72A1C2B3-1E98-CB48-B539-8390EAF7046A}" dt="2024-09-07T00:40:29.947" v="5097" actId="26606"/>
          <ac:picMkLst>
            <pc:docMk/>
            <pc:sldMk cId="2016313119" sldId="278"/>
            <ac:picMk id="36" creationId="{17884F4C-79C5-9420-2B7A-AB4781484D63}"/>
          </ac:picMkLst>
        </pc:picChg>
        <pc:cxnChg chg="add del">
          <ac:chgData name="SHEN, Hanson H" userId="50a96c97-a352-4c58-b646-17435bcf5d2c" providerId="ADAL" clId="{72A1C2B3-1E98-CB48-B539-8390EAF7046A}" dt="2024-09-07T00:40:28.947" v="5093" actId="26606"/>
          <ac:cxnSpMkLst>
            <pc:docMk/>
            <pc:sldMk cId="2016313119" sldId="278"/>
            <ac:cxnSpMk id="27" creationId="{61B115DB-65EB-3FC3-7284-CFDF4ADC60B6}"/>
          </ac:cxnSpMkLst>
        </pc:cxnChg>
        <pc:cxnChg chg="add">
          <ac:chgData name="SHEN, Hanson H" userId="50a96c97-a352-4c58-b646-17435bcf5d2c" providerId="ADAL" clId="{72A1C2B3-1E98-CB48-B539-8390EAF7046A}" dt="2024-09-07T00:40:29.947" v="5097" actId="26606"/>
          <ac:cxnSpMkLst>
            <pc:docMk/>
            <pc:sldMk cId="2016313119" sldId="278"/>
            <ac:cxnSpMk id="38" creationId="{8748256A-88AC-4254-406B-0E8EE2CC2B50}"/>
          </ac:cxnSpMkLst>
        </pc:cxnChg>
      </pc:sldChg>
      <pc:sldChg chg="addSp delSp modSp new mod modNotesTx">
        <pc:chgData name="SHEN, Hanson H" userId="50a96c97-a352-4c58-b646-17435bcf5d2c" providerId="ADAL" clId="{72A1C2B3-1E98-CB48-B539-8390EAF7046A}" dt="2024-09-11T17:35:46.863" v="25015" actId="20577"/>
        <pc:sldMkLst>
          <pc:docMk/>
          <pc:sldMk cId="4063334355" sldId="278"/>
        </pc:sldMkLst>
        <pc:spChg chg="del">
          <ac:chgData name="SHEN, Hanson H" userId="50a96c97-a352-4c58-b646-17435bcf5d2c" providerId="ADAL" clId="{72A1C2B3-1E98-CB48-B539-8390EAF7046A}" dt="2024-09-07T00:40:58.193" v="5106" actId="478"/>
          <ac:spMkLst>
            <pc:docMk/>
            <pc:sldMk cId="4063334355" sldId="278"/>
            <ac:spMk id="2" creationId="{8C97CFD3-3660-FE88-B71A-8B665E8D4DA9}"/>
          </ac:spMkLst>
        </pc:spChg>
        <pc:spChg chg="del">
          <ac:chgData name="SHEN, Hanson H" userId="50a96c97-a352-4c58-b646-17435bcf5d2c" providerId="ADAL" clId="{72A1C2B3-1E98-CB48-B539-8390EAF7046A}" dt="2024-09-07T00:40:57.171" v="5105" actId="478"/>
          <ac:spMkLst>
            <pc:docMk/>
            <pc:sldMk cId="4063334355" sldId="278"/>
            <ac:spMk id="3" creationId="{33286E35-9A84-0BC3-6FD2-84969D3154A0}"/>
          </ac:spMkLst>
        </pc:spChg>
        <pc:spChg chg="add mod">
          <ac:chgData name="SHEN, Hanson H" userId="50a96c97-a352-4c58-b646-17435bcf5d2c" providerId="ADAL" clId="{72A1C2B3-1E98-CB48-B539-8390EAF7046A}" dt="2024-09-07T00:42:38.885" v="5334"/>
          <ac:spMkLst>
            <pc:docMk/>
            <pc:sldMk cId="4063334355" sldId="278"/>
            <ac:spMk id="5" creationId="{A1884F75-720E-8BC3-69E2-E2869C65CF68}"/>
          </ac:spMkLst>
        </pc:spChg>
        <pc:spChg chg="add mod">
          <ac:chgData name="SHEN, Hanson H" userId="50a96c97-a352-4c58-b646-17435bcf5d2c" providerId="ADAL" clId="{72A1C2B3-1E98-CB48-B539-8390EAF7046A}" dt="2024-09-07T01:01:52.859" v="5763" actId="1076"/>
          <ac:spMkLst>
            <pc:docMk/>
            <pc:sldMk cId="4063334355" sldId="278"/>
            <ac:spMk id="6" creationId="{DA26627B-9FAA-A343-0FAC-822EA653DECB}"/>
          </ac:spMkLst>
        </pc:spChg>
        <pc:spChg chg="add mod">
          <ac:chgData name="SHEN, Hanson H" userId="50a96c97-a352-4c58-b646-17435bcf5d2c" providerId="ADAL" clId="{72A1C2B3-1E98-CB48-B539-8390EAF7046A}" dt="2024-09-07T00:55:59.789" v="5597" actId="207"/>
          <ac:spMkLst>
            <pc:docMk/>
            <pc:sldMk cId="4063334355" sldId="278"/>
            <ac:spMk id="7" creationId="{04D2558D-521D-0C05-A94C-82CDFA9F76A3}"/>
          </ac:spMkLst>
        </pc:spChg>
        <pc:spChg chg="add mod">
          <ac:chgData name="SHEN, Hanson H" userId="50a96c97-a352-4c58-b646-17435bcf5d2c" providerId="ADAL" clId="{72A1C2B3-1E98-CB48-B539-8390EAF7046A}" dt="2024-09-07T01:01:57.827" v="5764" actId="1076"/>
          <ac:spMkLst>
            <pc:docMk/>
            <pc:sldMk cId="4063334355" sldId="278"/>
            <ac:spMk id="8" creationId="{01B282F9-AB56-A352-CF85-992B42077A68}"/>
          </ac:spMkLst>
        </pc:spChg>
        <pc:spChg chg="add mod">
          <ac:chgData name="SHEN, Hanson H" userId="50a96c97-a352-4c58-b646-17435bcf5d2c" providerId="ADAL" clId="{72A1C2B3-1E98-CB48-B539-8390EAF7046A}" dt="2024-09-07T01:28:21.016" v="5874" actId="20577"/>
          <ac:spMkLst>
            <pc:docMk/>
            <pc:sldMk cId="4063334355" sldId="278"/>
            <ac:spMk id="9" creationId="{9F274C9F-F879-67AB-5AB5-2AF61EB8033F}"/>
          </ac:spMkLst>
        </pc:spChg>
        <pc:spChg chg="add mod">
          <ac:chgData name="SHEN, Hanson H" userId="50a96c97-a352-4c58-b646-17435bcf5d2c" providerId="ADAL" clId="{72A1C2B3-1E98-CB48-B539-8390EAF7046A}" dt="2024-09-07T01:23:45.016" v="5852" actId="20577"/>
          <ac:spMkLst>
            <pc:docMk/>
            <pc:sldMk cId="4063334355" sldId="278"/>
            <ac:spMk id="10" creationId="{BE1B6F42-13A1-1C54-4BBF-210984DD95A3}"/>
          </ac:spMkLst>
        </pc:spChg>
        <pc:spChg chg="add mod">
          <ac:chgData name="SHEN, Hanson H" userId="50a96c97-a352-4c58-b646-17435bcf5d2c" providerId="ADAL" clId="{72A1C2B3-1E98-CB48-B539-8390EAF7046A}" dt="2024-09-07T01:23:20.628" v="5839" actId="20577"/>
          <ac:spMkLst>
            <pc:docMk/>
            <pc:sldMk cId="4063334355" sldId="278"/>
            <ac:spMk id="11" creationId="{D376F99B-95E1-8603-979B-66260DEF6CF3}"/>
          </ac:spMkLst>
        </pc:spChg>
        <pc:spChg chg="add mod">
          <ac:chgData name="SHEN, Hanson H" userId="50a96c97-a352-4c58-b646-17435bcf5d2c" providerId="ADAL" clId="{72A1C2B3-1E98-CB48-B539-8390EAF7046A}" dt="2024-09-07T01:18:43.732" v="5813" actId="1076"/>
          <ac:spMkLst>
            <pc:docMk/>
            <pc:sldMk cId="4063334355" sldId="278"/>
            <ac:spMk id="12" creationId="{2C81EF1A-1697-1274-8DDC-559897CC0865}"/>
          </ac:spMkLst>
        </pc:spChg>
        <pc:spChg chg="add mod">
          <ac:chgData name="SHEN, Hanson H" userId="50a96c97-a352-4c58-b646-17435bcf5d2c" providerId="ADAL" clId="{72A1C2B3-1E98-CB48-B539-8390EAF7046A}" dt="2024-09-07T01:02:23.971" v="5770" actId="1076"/>
          <ac:spMkLst>
            <pc:docMk/>
            <pc:sldMk cId="4063334355" sldId="278"/>
            <ac:spMk id="13" creationId="{50FF1C85-DE7C-4550-5F3D-B12A5696B5EA}"/>
          </ac:spMkLst>
        </pc:spChg>
        <pc:spChg chg="add mod">
          <ac:chgData name="SHEN, Hanson H" userId="50a96c97-a352-4c58-b646-17435bcf5d2c" providerId="ADAL" clId="{72A1C2B3-1E98-CB48-B539-8390EAF7046A}" dt="2024-09-07T01:18:38.018" v="5812" actId="1076"/>
          <ac:spMkLst>
            <pc:docMk/>
            <pc:sldMk cId="4063334355" sldId="278"/>
            <ac:spMk id="14" creationId="{57DEEC40-1F73-A3C2-C239-60838AE16407}"/>
          </ac:spMkLst>
        </pc:spChg>
        <pc:spChg chg="add del mod">
          <ac:chgData name="SHEN, Hanson H" userId="50a96c97-a352-4c58-b646-17435bcf5d2c" providerId="ADAL" clId="{72A1C2B3-1E98-CB48-B539-8390EAF7046A}" dt="2024-09-07T01:13:08.941" v="5777" actId="478"/>
          <ac:spMkLst>
            <pc:docMk/>
            <pc:sldMk cId="4063334355" sldId="278"/>
            <ac:spMk id="15" creationId="{091AE6BC-54D0-A403-AC2D-6260BD317F6B}"/>
          </ac:spMkLst>
        </pc:spChg>
        <pc:spChg chg="add mod">
          <ac:chgData name="SHEN, Hanson H" userId="50a96c97-a352-4c58-b646-17435bcf5d2c" providerId="ADAL" clId="{72A1C2B3-1E98-CB48-B539-8390EAF7046A}" dt="2024-09-07T01:50:27.153" v="6035" actId="20577"/>
          <ac:spMkLst>
            <pc:docMk/>
            <pc:sldMk cId="4063334355" sldId="278"/>
            <ac:spMk id="16" creationId="{DBDB5E42-0E4B-B912-8C29-4A8B06669D3F}"/>
          </ac:spMkLst>
        </pc:spChg>
        <pc:spChg chg="add mod">
          <ac:chgData name="SHEN, Hanson H" userId="50a96c97-a352-4c58-b646-17435bcf5d2c" providerId="ADAL" clId="{72A1C2B3-1E98-CB48-B539-8390EAF7046A}" dt="2024-09-07T01:56:04.423" v="6376" actId="20577"/>
          <ac:spMkLst>
            <pc:docMk/>
            <pc:sldMk cId="4063334355" sldId="278"/>
            <ac:spMk id="17" creationId="{E94EEB13-2CF2-B19C-2450-672BEA9BCCBC}"/>
          </ac:spMkLst>
        </pc:spChg>
        <pc:spChg chg="add mod">
          <ac:chgData name="SHEN, Hanson H" userId="50a96c97-a352-4c58-b646-17435bcf5d2c" providerId="ADAL" clId="{72A1C2B3-1E98-CB48-B539-8390EAF7046A}" dt="2024-09-08T23:21:00.100" v="12480" actId="20577"/>
          <ac:spMkLst>
            <pc:docMk/>
            <pc:sldMk cId="4063334355" sldId="278"/>
            <ac:spMk id="18" creationId="{9CD496C9-EA27-7134-AF1A-737D835559F1}"/>
          </ac:spMkLst>
        </pc:spChg>
        <pc:spChg chg="add del mod">
          <ac:chgData name="SHEN, Hanson H" userId="50a96c97-a352-4c58-b646-17435bcf5d2c" providerId="ADAL" clId="{72A1C2B3-1E98-CB48-B539-8390EAF7046A}" dt="2024-09-07T01:38:37.806" v="5882" actId="478"/>
          <ac:spMkLst>
            <pc:docMk/>
            <pc:sldMk cId="4063334355" sldId="278"/>
            <ac:spMk id="19" creationId="{D7D90836-0205-42E2-977A-4F8C75AD742F}"/>
          </ac:spMkLst>
        </pc:spChg>
        <pc:spChg chg="add mod">
          <ac:chgData name="SHEN, Hanson H" userId="50a96c97-a352-4c58-b646-17435bcf5d2c" providerId="ADAL" clId="{72A1C2B3-1E98-CB48-B539-8390EAF7046A}" dt="2024-09-09T18:03:41.571" v="20651" actId="20577"/>
          <ac:spMkLst>
            <pc:docMk/>
            <pc:sldMk cId="4063334355" sldId="278"/>
            <ac:spMk id="22" creationId="{03C7D985-241A-5AAE-CD19-F3AB942FE6BB}"/>
          </ac:spMkLst>
        </pc:spChg>
        <pc:picChg chg="add mod modCrop">
          <ac:chgData name="SHEN, Hanson H" userId="50a96c97-a352-4c58-b646-17435bcf5d2c" providerId="ADAL" clId="{72A1C2B3-1E98-CB48-B539-8390EAF7046A}" dt="2024-09-07T01:22:31.801" v="5819" actId="1076"/>
          <ac:picMkLst>
            <pc:docMk/>
            <pc:sldMk cId="4063334355" sldId="278"/>
            <ac:picMk id="4" creationId="{76BC55E1-06C7-B87E-FA0F-E0EF6B56B777}"/>
          </ac:picMkLst>
        </pc:picChg>
        <pc:picChg chg="add mod">
          <ac:chgData name="SHEN, Hanson H" userId="50a96c97-a352-4c58-b646-17435bcf5d2c" providerId="ADAL" clId="{72A1C2B3-1E98-CB48-B539-8390EAF7046A}" dt="2024-09-09T18:02:46.148" v="20631"/>
          <ac:picMkLst>
            <pc:docMk/>
            <pc:sldMk cId="4063334355" sldId="278"/>
            <ac:picMk id="20" creationId="{68574BD8-682B-E3F2-72EB-377C7E424F4A}"/>
          </ac:picMkLst>
        </pc:picChg>
        <pc:picChg chg="add mod">
          <ac:chgData name="SHEN, Hanson H" userId="50a96c97-a352-4c58-b646-17435bcf5d2c" providerId="ADAL" clId="{72A1C2B3-1E98-CB48-B539-8390EAF7046A}" dt="2024-09-09T18:03:39.617" v="20649"/>
          <ac:picMkLst>
            <pc:docMk/>
            <pc:sldMk cId="4063334355" sldId="278"/>
            <ac:picMk id="21" creationId="{803B982C-3EAC-17C8-AA8A-737633524DFC}"/>
          </ac:picMkLst>
        </pc:picChg>
      </pc:sldChg>
      <pc:sldChg chg="add del">
        <pc:chgData name="SHEN, Hanson H" userId="50a96c97-a352-4c58-b646-17435bcf5d2c" providerId="ADAL" clId="{72A1C2B3-1E98-CB48-B539-8390EAF7046A}" dt="2024-09-09T13:40:09.390" v="19276" actId="2696"/>
        <pc:sldMkLst>
          <pc:docMk/>
          <pc:sldMk cId="100612651" sldId="279"/>
        </pc:sldMkLst>
      </pc:sldChg>
      <pc:sldChg chg="modSp new del mod">
        <pc:chgData name="SHEN, Hanson H" userId="50a96c97-a352-4c58-b646-17435bcf5d2c" providerId="ADAL" clId="{72A1C2B3-1E98-CB48-B539-8390EAF7046A}" dt="2024-09-07T00:55:42.484" v="5594" actId="2696"/>
        <pc:sldMkLst>
          <pc:docMk/>
          <pc:sldMk cId="3544280738" sldId="279"/>
        </pc:sldMkLst>
        <pc:spChg chg="mod">
          <ac:chgData name="SHEN, Hanson H" userId="50a96c97-a352-4c58-b646-17435bcf5d2c" providerId="ADAL" clId="{72A1C2B3-1E98-CB48-B539-8390EAF7046A}" dt="2024-09-07T00:55:37.061" v="5593" actId="20577"/>
          <ac:spMkLst>
            <pc:docMk/>
            <pc:sldMk cId="3544280738" sldId="279"/>
            <ac:spMk id="2" creationId="{723C2428-200F-4258-23AF-C34F5B4F5FE4}"/>
          </ac:spMkLst>
        </pc:spChg>
      </pc:sldChg>
      <pc:sldChg chg="addSp delSp modSp add del mod modNotesTx">
        <pc:chgData name="SHEN, Hanson H" userId="50a96c97-a352-4c58-b646-17435bcf5d2c" providerId="ADAL" clId="{72A1C2B3-1E98-CB48-B539-8390EAF7046A}" dt="2024-09-07T23:17:28.211" v="7299" actId="2696"/>
        <pc:sldMkLst>
          <pc:docMk/>
          <pc:sldMk cId="3963029477" sldId="279"/>
        </pc:sldMkLst>
        <pc:spChg chg="mod">
          <ac:chgData name="SHEN, Hanson H" userId="50a96c97-a352-4c58-b646-17435bcf5d2c" providerId="ADAL" clId="{72A1C2B3-1E98-CB48-B539-8390EAF7046A}" dt="2024-09-07T23:13:50.119" v="7298" actId="20577"/>
          <ac:spMkLst>
            <pc:docMk/>
            <pc:sldMk cId="3963029477" sldId="279"/>
            <ac:spMk id="3" creationId="{30D87593-A538-2051-A97C-CF3BF9C0DB40}"/>
          </ac:spMkLst>
        </pc:spChg>
        <pc:spChg chg="add del">
          <ac:chgData name="SHEN, Hanson H" userId="50a96c97-a352-4c58-b646-17435bcf5d2c" providerId="ADAL" clId="{72A1C2B3-1E98-CB48-B539-8390EAF7046A}" dt="2024-09-07T23:11:41.689" v="7124" actId="26606"/>
          <ac:spMkLst>
            <pc:docMk/>
            <pc:sldMk cId="3963029477" sldId="279"/>
            <ac:spMk id="5" creationId="{8D2929C2-254B-D8D6-0B01-89B2F1B681B4}"/>
          </ac:spMkLst>
        </pc:spChg>
        <pc:graphicFrameChg chg="add del">
          <ac:chgData name="SHEN, Hanson H" userId="50a96c97-a352-4c58-b646-17435bcf5d2c" providerId="ADAL" clId="{72A1C2B3-1E98-CB48-B539-8390EAF7046A}" dt="2024-09-07T23:11:21.644" v="7111" actId="26606"/>
          <ac:graphicFrameMkLst>
            <pc:docMk/>
            <pc:sldMk cId="3963029477" sldId="279"/>
            <ac:graphicFrameMk id="13" creationId="{F4019516-0E6C-E28F-1859-72687DE2B8E2}"/>
          </ac:graphicFrameMkLst>
        </pc:graphicFrameChg>
        <pc:graphicFrameChg chg="add del">
          <ac:chgData name="SHEN, Hanson H" userId="50a96c97-a352-4c58-b646-17435bcf5d2c" providerId="ADAL" clId="{72A1C2B3-1E98-CB48-B539-8390EAF7046A}" dt="2024-09-07T23:11:34.228" v="7113" actId="26606"/>
          <ac:graphicFrameMkLst>
            <pc:docMk/>
            <pc:sldMk cId="3963029477" sldId="279"/>
            <ac:graphicFrameMk id="15" creationId="{11AAB429-85C0-6045-32AB-B0B383754AC9}"/>
          </ac:graphicFrameMkLst>
        </pc:graphicFrameChg>
        <pc:graphicFrameChg chg="add del">
          <ac:chgData name="SHEN, Hanson H" userId="50a96c97-a352-4c58-b646-17435bcf5d2c" providerId="ADAL" clId="{72A1C2B3-1E98-CB48-B539-8390EAF7046A}" dt="2024-09-07T23:11:36.076" v="7115" actId="26606"/>
          <ac:graphicFrameMkLst>
            <pc:docMk/>
            <pc:sldMk cId="3963029477" sldId="279"/>
            <ac:graphicFrameMk id="17" creationId="{8EB12BC9-8E35-33CD-FC67-1A4C7A7FA248}"/>
          </ac:graphicFrameMkLst>
        </pc:graphicFrameChg>
        <pc:graphicFrameChg chg="add del">
          <ac:chgData name="SHEN, Hanson H" userId="50a96c97-a352-4c58-b646-17435bcf5d2c" providerId="ADAL" clId="{72A1C2B3-1E98-CB48-B539-8390EAF7046A}" dt="2024-09-07T23:11:37.211" v="7117" actId="26606"/>
          <ac:graphicFrameMkLst>
            <pc:docMk/>
            <pc:sldMk cId="3963029477" sldId="279"/>
            <ac:graphicFrameMk id="19" creationId="{11AAB429-85C0-6045-32AB-B0B383754AC9}"/>
          </ac:graphicFrameMkLst>
        </pc:graphicFrameChg>
        <pc:graphicFrameChg chg="add del">
          <ac:chgData name="SHEN, Hanson H" userId="50a96c97-a352-4c58-b646-17435bcf5d2c" providerId="ADAL" clId="{72A1C2B3-1E98-CB48-B539-8390EAF7046A}" dt="2024-09-07T23:11:38.569" v="7119" actId="26606"/>
          <ac:graphicFrameMkLst>
            <pc:docMk/>
            <pc:sldMk cId="3963029477" sldId="279"/>
            <ac:graphicFrameMk id="21" creationId="{8EB12BC9-8E35-33CD-FC67-1A4C7A7FA248}"/>
          </ac:graphicFrameMkLst>
        </pc:graphicFrameChg>
        <pc:graphicFrameChg chg="add del">
          <ac:chgData name="SHEN, Hanson H" userId="50a96c97-a352-4c58-b646-17435bcf5d2c" providerId="ADAL" clId="{72A1C2B3-1E98-CB48-B539-8390EAF7046A}" dt="2024-09-07T23:11:39.827" v="7121" actId="26606"/>
          <ac:graphicFrameMkLst>
            <pc:docMk/>
            <pc:sldMk cId="3963029477" sldId="279"/>
            <ac:graphicFrameMk id="23" creationId="{AB55D066-A447-033B-F136-4F3AB2EB0EB9}"/>
          </ac:graphicFrameMkLst>
        </pc:graphicFrameChg>
        <pc:graphicFrameChg chg="add del">
          <ac:chgData name="SHEN, Hanson H" userId="50a96c97-a352-4c58-b646-17435bcf5d2c" providerId="ADAL" clId="{72A1C2B3-1E98-CB48-B539-8390EAF7046A}" dt="2024-09-07T23:11:41.661" v="7123" actId="26606"/>
          <ac:graphicFrameMkLst>
            <pc:docMk/>
            <pc:sldMk cId="3963029477" sldId="279"/>
            <ac:graphicFrameMk id="25" creationId="{F4019516-0E6C-E28F-1859-72687DE2B8E2}"/>
          </ac:graphicFrameMkLst>
        </pc:graphicFrameChg>
        <pc:graphicFrameChg chg="add">
          <ac:chgData name="SHEN, Hanson H" userId="50a96c97-a352-4c58-b646-17435bcf5d2c" providerId="ADAL" clId="{72A1C2B3-1E98-CB48-B539-8390EAF7046A}" dt="2024-09-07T23:11:41.689" v="7124" actId="26606"/>
          <ac:graphicFrameMkLst>
            <pc:docMk/>
            <pc:sldMk cId="3963029477" sldId="279"/>
            <ac:graphicFrameMk id="27" creationId="{8EB12BC9-8E35-33CD-FC67-1A4C7A7FA248}"/>
          </ac:graphicFrameMkLst>
        </pc:graphicFrameChg>
      </pc:sldChg>
      <pc:sldChg chg="addSp delSp modSp add mod ord modNotesTx">
        <pc:chgData name="SHEN, Hanson H" userId="50a96c97-a352-4c58-b646-17435bcf5d2c" providerId="ADAL" clId="{72A1C2B3-1E98-CB48-B539-8390EAF7046A}" dt="2024-09-10T16:25:32.979" v="21894" actId="1076"/>
        <pc:sldMkLst>
          <pc:docMk/>
          <pc:sldMk cId="829741756" sldId="280"/>
        </pc:sldMkLst>
        <pc:spChg chg="del">
          <ac:chgData name="SHEN, Hanson H" userId="50a96c97-a352-4c58-b646-17435bcf5d2c" providerId="ADAL" clId="{72A1C2B3-1E98-CB48-B539-8390EAF7046A}" dt="2024-09-10T01:06:31.063" v="21890" actId="478"/>
          <ac:spMkLst>
            <pc:docMk/>
            <pc:sldMk cId="829741756" sldId="280"/>
            <ac:spMk id="3" creationId="{3C71BBE8-5261-F37F-9ADE-E34AD7A51551}"/>
          </ac:spMkLst>
        </pc:spChg>
        <pc:spChg chg="add mod">
          <ac:chgData name="SHEN, Hanson H" userId="50a96c97-a352-4c58-b646-17435bcf5d2c" providerId="ADAL" clId="{72A1C2B3-1E98-CB48-B539-8390EAF7046A}" dt="2024-09-09T18:07:24.210" v="20700" actId="20577"/>
          <ac:spMkLst>
            <pc:docMk/>
            <pc:sldMk cId="829741756" sldId="280"/>
            <ac:spMk id="6" creationId="{C2FC41A5-B4C2-1BB5-BB52-80328B73D0B5}"/>
          </ac:spMkLst>
        </pc:spChg>
        <pc:spChg chg="add del mod">
          <ac:chgData name="SHEN, Hanson H" userId="50a96c97-a352-4c58-b646-17435bcf5d2c" providerId="ADAL" clId="{72A1C2B3-1E98-CB48-B539-8390EAF7046A}" dt="2024-09-10T01:06:34.033" v="21892" actId="478"/>
          <ac:spMkLst>
            <pc:docMk/>
            <pc:sldMk cId="829741756" sldId="280"/>
            <ac:spMk id="8" creationId="{7991C299-FD8F-4D58-5177-845FF58CF83E}"/>
          </ac:spMkLst>
        </pc:spChg>
        <pc:spChg chg="add mod">
          <ac:chgData name="SHEN, Hanson H" userId="50a96c97-a352-4c58-b646-17435bcf5d2c" providerId="ADAL" clId="{72A1C2B3-1E98-CB48-B539-8390EAF7046A}" dt="2024-09-10T01:06:31.334" v="21891"/>
          <ac:spMkLst>
            <pc:docMk/>
            <pc:sldMk cId="829741756" sldId="280"/>
            <ac:spMk id="9" creationId="{9526F8C0-FDDC-18B2-D546-05136940F694}"/>
          </ac:spMkLst>
        </pc:spChg>
        <pc:picChg chg="add mod">
          <ac:chgData name="SHEN, Hanson H" userId="50a96c97-a352-4c58-b646-17435bcf5d2c" providerId="ADAL" clId="{72A1C2B3-1E98-CB48-B539-8390EAF7046A}" dt="2024-09-09T18:07:19.900" v="20698"/>
          <ac:picMkLst>
            <pc:docMk/>
            <pc:sldMk cId="829741756" sldId="280"/>
            <ac:picMk id="5" creationId="{963CC61F-FE4F-FB35-E930-379206BC82D7}"/>
          </ac:picMkLst>
        </pc:picChg>
        <pc:picChg chg="mod">
          <ac:chgData name="SHEN, Hanson H" userId="50a96c97-a352-4c58-b646-17435bcf5d2c" providerId="ADAL" clId="{72A1C2B3-1E98-CB48-B539-8390EAF7046A}" dt="2024-09-10T16:25:32.979" v="21894" actId="1076"/>
          <ac:picMkLst>
            <pc:docMk/>
            <pc:sldMk cId="829741756" sldId="280"/>
            <ac:picMk id="19" creationId="{645D6179-31F8-54FF-14DA-546EBCD4A1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71630-0C00-6449-8B84-54909D608200}" type="datetimeFigureOut">
              <a:rPr lang="en-US" smtClean="0"/>
              <a:t>9/7/24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BFC0D-B5C5-604B-A1C5-F4D43B367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7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everyone, my name is Hanson Shen.</a:t>
            </a:r>
          </a:p>
          <a:p>
            <a:r>
              <a:rPr lang="en-US" dirty="0"/>
              <a:t>Today I’ll be presenting our work on modelling pollution in urban environment using neural networks.</a:t>
            </a:r>
          </a:p>
          <a:p>
            <a:r>
              <a:rPr lang="en-US" dirty="0"/>
              <a:t>This research was conducted under the guidance of Prof Christopher Pain, Dr. Claire Heaney, and Dr. </a:t>
            </a:r>
            <a:r>
              <a:rPr lang="en-US" dirty="0" err="1"/>
              <a:t>Boyang</a:t>
            </a:r>
            <a:r>
              <a:rPr lang="en-US" dirty="0"/>
              <a:t> 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29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simulation uses </a:t>
            </a:r>
            <a:r>
              <a:rPr lang="en-US" b="1" u="sng" dirty="0"/>
              <a:t>10,000 timesteps </a:t>
            </a:r>
            <a:r>
              <a:rPr lang="en-US" dirty="0"/>
              <a:t>to compute </a:t>
            </a:r>
            <a:r>
              <a:rPr lang="en-US" b="1" u="sng" dirty="0"/>
              <a:t>how pollution spreads under the influence of wind speed</a:t>
            </a:r>
            <a:r>
              <a:rPr lang="en-US" dirty="0"/>
              <a:t> across the area.</a:t>
            </a:r>
          </a:p>
          <a:p>
            <a:r>
              <a:rPr lang="en-US" dirty="0"/>
              <a:t>And the result of the simulation is </a:t>
            </a:r>
            <a:r>
              <a:rPr lang="en-US" b="1" u="sng" dirty="0"/>
              <a:t>served as a baseline for comparison against </a:t>
            </a:r>
            <a:r>
              <a:rPr lang="en-US" dirty="0"/>
              <a:t>observational data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78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these observational data </a:t>
            </a:r>
            <a:r>
              <a:rPr lang="en-US" b="1" u="sng" strike="noStrike" dirty="0"/>
              <a:t>were sourced from a</a:t>
            </a:r>
            <a:r>
              <a:rPr lang="en-US" dirty="0"/>
              <a:t> company, Open Weather.</a:t>
            </a:r>
          </a:p>
          <a:p>
            <a:r>
              <a:rPr lang="en-US" dirty="0"/>
              <a:t>After processing the raw data, we extracted the region we targeted </a:t>
            </a:r>
            <a:r>
              <a:rPr lang="en-US" b="1" u="sng" dirty="0"/>
              <a:t>to create a structured mesh for the next step</a:t>
            </a:r>
            <a:r>
              <a:rPr lang="en-US" dirty="0"/>
              <a:t>, 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93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is the final step of our methodology, where we </a:t>
            </a:r>
            <a:r>
              <a:rPr lang="en-US" b="1" u="sng" dirty="0"/>
              <a:t>continually update </a:t>
            </a:r>
            <a:r>
              <a:rPr lang="en-US" dirty="0"/>
              <a:t>our model with observational data, as this figure illustrates.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83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our framework, here is a </a:t>
            </a:r>
            <a:r>
              <a:rPr lang="en-US" b="1" dirty="0"/>
              <a:t>detailed view of our DA loop</a:t>
            </a:r>
          </a:p>
          <a:p>
            <a:r>
              <a:rPr lang="en-US" dirty="0"/>
              <a:t>It first includes </a:t>
            </a:r>
            <a:r>
              <a:rPr lang="en-US" b="1" u="sng" dirty="0"/>
              <a:t>the generation of initial condition from AE, then it's the simulation of results, and finally the comparison with observational data.</a:t>
            </a:r>
          </a:p>
          <a:p>
            <a:r>
              <a:rPr lang="en-US" dirty="0"/>
              <a:t>After calculating the data mismatch </a:t>
            </a:r>
            <a:r>
              <a:rPr lang="en-US" b="1" u="sng" dirty="0"/>
              <a:t>and gradient from backpropagation process,</a:t>
            </a:r>
            <a:r>
              <a:rPr lang="en-US" dirty="0"/>
              <a:t> </a:t>
            </a:r>
          </a:p>
          <a:p>
            <a:r>
              <a:rPr lang="en-US" dirty="0"/>
              <a:t>the model, </a:t>
            </a:r>
            <a:r>
              <a:rPr lang="en-US" b="1" u="sng" dirty="0"/>
              <a:t>specifically the latent variables </a:t>
            </a:r>
            <a:r>
              <a:rPr lang="en-US" dirty="0"/>
              <a:t>are updated for the next loop until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62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of our study </a:t>
            </a:r>
            <a:r>
              <a:rPr lang="en-US" b="1" u="sng" dirty="0"/>
              <a:t>show significant improvements in </a:t>
            </a:r>
            <a:r>
              <a:rPr lang="en-US" dirty="0"/>
              <a:t>wind velocity and the pollution concentration field.</a:t>
            </a:r>
          </a:p>
          <a:p>
            <a:r>
              <a:rPr lang="en-US" dirty="0"/>
              <a:t>As you can see in these figures, the </a:t>
            </a:r>
            <a:r>
              <a:rPr lang="en-US" b="1" u="sng" dirty="0"/>
              <a:t>updated predictions closely match</a:t>
            </a:r>
            <a:r>
              <a:rPr lang="en-US" dirty="0"/>
              <a:t> the observational data collected, which are presented respectively </a:t>
            </a:r>
            <a:r>
              <a:rPr lang="en-US" b="1" u="sng" dirty="0"/>
              <a:t>in the second and third rows</a:t>
            </a:r>
            <a:r>
              <a:rPr lang="en-US" dirty="0"/>
              <a:t>.</a:t>
            </a:r>
          </a:p>
          <a:p>
            <a:r>
              <a:rPr lang="en-US" dirty="0"/>
              <a:t>And this </a:t>
            </a:r>
            <a:r>
              <a:rPr lang="en-US" b="1" u="sng" dirty="0"/>
              <a:t>validates the effectiveness of our approach.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46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also present the wind velocity in Y and Z directions.</a:t>
            </a:r>
          </a:p>
          <a:p>
            <a:r>
              <a:rPr lang="en-US" dirty="0"/>
              <a:t>Again, we can see the </a:t>
            </a:r>
            <a:r>
              <a:rPr lang="en-US" b="1" u="sng" dirty="0"/>
              <a:t>resemblance between</a:t>
            </a:r>
            <a:r>
              <a:rPr lang="en-US" dirty="0"/>
              <a:t> updated prediction and observational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To look into the details</a:t>
            </a:r>
            <a:r>
              <a:rPr lang="en-US" dirty="0"/>
              <a:t>, here is the analysis of velocity field in x-direction at 1-meter height.</a:t>
            </a:r>
          </a:p>
          <a:p>
            <a:r>
              <a:rPr lang="en-US" dirty="0"/>
              <a:t>The </a:t>
            </a:r>
            <a:r>
              <a:rPr lang="en-US" b="1" u="sng" dirty="0"/>
              <a:t>accuracy of our model at this height </a:t>
            </a:r>
            <a:r>
              <a:rPr lang="en-US" dirty="0"/>
              <a:t>is most important because the result at </a:t>
            </a:r>
            <a:r>
              <a:rPr lang="en-US" b="1" u="sng" dirty="0"/>
              <a:t>ground level has most direct impact </a:t>
            </a:r>
            <a:r>
              <a:rPr lang="en-US" dirty="0"/>
              <a:t>on human health.</a:t>
            </a:r>
          </a:p>
          <a:p>
            <a:r>
              <a:rPr lang="en-US" dirty="0"/>
              <a:t>In this figure, you can see the the </a:t>
            </a:r>
            <a:r>
              <a:rPr lang="en-US" b="1" u="sng" dirty="0"/>
              <a:t>refinements,</a:t>
            </a:r>
            <a:r>
              <a:rPr lang="en-US" dirty="0"/>
              <a:t> and they’re especially obvious in the </a:t>
            </a:r>
            <a:r>
              <a:rPr lang="en-US" b="1" u="sng" strike="noStrike" dirty="0"/>
              <a:t>highlighted areas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04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also </a:t>
            </a:r>
            <a:r>
              <a:rPr lang="en-US" b="1" u="sng" dirty="0"/>
              <a:t>visualize and quantify</a:t>
            </a:r>
            <a:r>
              <a:rPr lang="en-US" dirty="0"/>
              <a:t> the data mismatch and relative error in sensor locations with respect to the number of iterations of DA.</a:t>
            </a:r>
          </a:p>
          <a:p>
            <a:r>
              <a:rPr lang="en-US" dirty="0"/>
              <a:t>In the top left corner, the data mismatch </a:t>
            </a:r>
            <a:r>
              <a:rPr lang="en-US" b="1" u="sng" dirty="0"/>
              <a:t>dropped from</a:t>
            </a:r>
            <a:r>
              <a:rPr lang="en-US" dirty="0"/>
              <a:t> .035 to less than .0001 and we can observe the convergence, while </a:t>
            </a:r>
            <a:r>
              <a:rPr lang="en-US" b="1" u="sng" dirty="0"/>
              <a:t>overall sensor performance remained</a:t>
            </a:r>
            <a:r>
              <a:rPr lang="en-US" dirty="0"/>
              <a:t> below 10%,</a:t>
            </a:r>
          </a:p>
          <a:p>
            <a:r>
              <a:rPr lang="en-US" dirty="0"/>
              <a:t>which again validated our approach to a certain level of error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4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effectLst/>
              </a:rPr>
              <a:t>To conclude,</a:t>
            </a:r>
          </a:p>
          <a:p>
            <a:endParaRPr lang="en-GB" sz="1200" dirty="0">
              <a:effectLst/>
            </a:endParaRPr>
          </a:p>
          <a:p>
            <a:r>
              <a:rPr lang="en-GB" sz="1200" dirty="0">
                <a:effectLst/>
              </a:rPr>
              <a:t>1.</a:t>
            </a:r>
          </a:p>
          <a:p>
            <a:r>
              <a:rPr lang="en-GB" sz="1200" dirty="0">
                <a:effectLst/>
              </a:rPr>
              <a:t>In this study, we presented a </a:t>
            </a:r>
            <a:r>
              <a:rPr lang="en-GB" sz="1200" b="1" u="sng" dirty="0">
                <a:effectLst/>
              </a:rPr>
              <a:t>novel and comprehensive framework </a:t>
            </a:r>
            <a:r>
              <a:rPr lang="en-GB" sz="1200" b="0" u="none" dirty="0">
                <a:effectLst/>
              </a:rPr>
              <a:t>that integrated NN, CFD, DA</a:t>
            </a:r>
          </a:p>
          <a:p>
            <a:r>
              <a:rPr lang="en-GB" sz="1200" dirty="0">
                <a:effectLst/>
              </a:rPr>
              <a:t>to effectively and accurately improve the prediction of air pollution. </a:t>
            </a:r>
          </a:p>
          <a:p>
            <a:endParaRPr lang="en-US" dirty="0"/>
          </a:p>
          <a:p>
            <a:r>
              <a:rPr lang="en-US" dirty="0"/>
              <a:t>2.</a:t>
            </a:r>
          </a:p>
          <a:p>
            <a:r>
              <a:rPr lang="en-US" dirty="0"/>
              <a:t>This approach is </a:t>
            </a:r>
            <a:r>
              <a:rPr lang="en-US" b="1" u="sng" dirty="0"/>
              <a:t>also scalable to larger domains</a:t>
            </a:r>
            <a:r>
              <a:rPr lang="en-US" dirty="0"/>
              <a:t>, such as entire cities or countries.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research, it’s been </a:t>
            </a:r>
            <a:r>
              <a:rPr lang="en-US" b="1" u="sng" dirty="0"/>
              <a:t>highlighted that the observational data was well-assimilated, </a:t>
            </a:r>
            <a:r>
              <a:rPr lang="en-US" b="0" u="none" dirty="0"/>
              <a:t>in our test case</a:t>
            </a:r>
            <a:endParaRPr lang="en-US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none" dirty="0"/>
              <a:t>Therefore, </a:t>
            </a:r>
            <a:r>
              <a:rPr lang="en-US" b="1" u="sng" dirty="0"/>
              <a:t>by scaling up </a:t>
            </a:r>
            <a:r>
              <a:rPr lang="en-US" dirty="0"/>
              <a:t>the model, it could </a:t>
            </a:r>
            <a:r>
              <a:rPr lang="en-US" b="1" u="sng" dirty="0"/>
              <a:t>offer insights into pollution dispersion patterns </a:t>
            </a:r>
            <a:r>
              <a:rPr lang="en-US" dirty="0"/>
              <a:t>for </a:t>
            </a:r>
            <a:r>
              <a:rPr lang="en-US" b="1" u="sng" dirty="0"/>
              <a:t>urban planning </a:t>
            </a:r>
            <a:r>
              <a:rPr lang="en-US" dirty="0"/>
              <a:t>or policies regarding to the environment and public health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NimbusSanL"/>
              </a:rPr>
              <a:t>3.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NimbusSanL"/>
              </a:rPr>
              <a:t>Finally, with the help of AE, </a:t>
            </a:r>
            <a:r>
              <a:rPr lang="en-GB" sz="1800" b="1" u="sng" dirty="0">
                <a:effectLst/>
                <a:latin typeface="NimbusSanL"/>
              </a:rPr>
              <a:t>the amount of computational resource required </a:t>
            </a:r>
            <a:r>
              <a:rPr lang="en-GB" sz="1800" dirty="0">
                <a:effectLst/>
                <a:latin typeface="NimbusSanL"/>
              </a:rPr>
              <a:t>has been greatly reduced already.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NimbusSanL"/>
              </a:rPr>
              <a:t>However, a </a:t>
            </a:r>
            <a:r>
              <a:rPr lang="en-GB" sz="1800" b="1" u="sng" dirty="0">
                <a:effectLst/>
                <a:latin typeface="NimbusSanL"/>
              </a:rPr>
              <a:t>significant challenge encountered </a:t>
            </a:r>
            <a:r>
              <a:rPr lang="en-GB" sz="1800" dirty="0">
                <a:effectLst/>
                <a:latin typeface="NimbusSanL"/>
              </a:rPr>
              <a:t>during the implementation was still </a:t>
            </a:r>
            <a:r>
              <a:rPr lang="en-GB" sz="1800" b="1" u="sng" dirty="0">
                <a:effectLst/>
                <a:latin typeface="NimbusSanL"/>
              </a:rPr>
              <a:t>the intensive amount of memory </a:t>
            </a:r>
            <a:r>
              <a:rPr lang="en-GB" sz="1800" dirty="0">
                <a:effectLst/>
                <a:latin typeface="NimbusSanL"/>
              </a:rPr>
              <a:t>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NimbusSanL"/>
              </a:rPr>
              <a:t>This issue </a:t>
            </a:r>
            <a:r>
              <a:rPr lang="en-GB" sz="1800" b="1" u="sng" dirty="0">
                <a:effectLst/>
                <a:latin typeface="NimbusSanL"/>
              </a:rPr>
              <a:t>was most pronounced </a:t>
            </a:r>
            <a:r>
              <a:rPr lang="en-GB" sz="1800" dirty="0">
                <a:effectLst/>
                <a:latin typeface="NimbusSanL"/>
              </a:rPr>
              <a:t>during the </a:t>
            </a:r>
            <a:r>
              <a:rPr lang="en-GB" sz="1800" b="1" u="sng" dirty="0">
                <a:effectLst/>
                <a:latin typeface="NimbusSanL"/>
              </a:rPr>
              <a:t>back propagation step</a:t>
            </a:r>
            <a:r>
              <a:rPr lang="en-GB" sz="1800" dirty="0">
                <a:effectLst/>
                <a:latin typeface="NimbusSanL"/>
              </a:rPr>
              <a:t>, as it </a:t>
            </a:r>
            <a:r>
              <a:rPr lang="en-GB" sz="1800" b="1" u="sng" dirty="0">
                <a:effectLst/>
                <a:latin typeface="NimbusSanL"/>
              </a:rPr>
              <a:t>kept track of all the values computed during forward simulation, </a:t>
            </a:r>
            <a:r>
              <a:rPr lang="en-GB" sz="1800" dirty="0">
                <a:effectLst/>
                <a:latin typeface="NimbusSanL"/>
              </a:rPr>
              <a:t>which involved thousands of time steps and millions of values.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NimbusSanL"/>
              </a:rPr>
              <a:t>Therefore, we </a:t>
            </a:r>
            <a:r>
              <a:rPr lang="en-GB" sz="1800" b="1" u="sng" dirty="0">
                <a:effectLst/>
                <a:latin typeface="NimbusSanL"/>
              </a:rPr>
              <a:t>employed a strategy </a:t>
            </a:r>
            <a:r>
              <a:rPr lang="en-GB" sz="1800" dirty="0">
                <a:effectLst/>
                <a:latin typeface="NimbusSanL"/>
              </a:rPr>
              <a:t>call “moving window”. This is </a:t>
            </a:r>
            <a:r>
              <a:rPr lang="en-GB" sz="1800" b="1" u="sng" strike="noStrike" dirty="0">
                <a:effectLst/>
                <a:latin typeface="NimbusSanL"/>
              </a:rPr>
              <a:t>performed in terms of time</a:t>
            </a:r>
            <a:r>
              <a:rPr lang="en-GB" sz="1800" dirty="0">
                <a:effectLst/>
                <a:latin typeface="NimbusSanL"/>
              </a:rPr>
              <a:t>, and as how it’s named, </a:t>
            </a:r>
            <a:r>
              <a:rPr lang="en-GB" sz="1800" b="1" u="sng" dirty="0">
                <a:effectLst/>
                <a:latin typeface="NimbusSanL"/>
              </a:rPr>
              <a:t>the current result and the updated model were stored</a:t>
            </a:r>
            <a:r>
              <a:rPr lang="en-GB" sz="1800" dirty="0">
                <a:effectLst/>
                <a:latin typeface="NimbusSanL"/>
              </a:rPr>
              <a:t> after numbers of iterations, </a:t>
            </a:r>
            <a:r>
              <a:rPr lang="en-GB" sz="1800" b="1" u="sng" dirty="0">
                <a:effectLst/>
                <a:latin typeface="NimbusSanL"/>
              </a:rPr>
              <a:t>and reloaded for subsequent loops</a:t>
            </a:r>
            <a:r>
              <a:rPr lang="en-GB" sz="1800" dirty="0">
                <a:effectLst/>
                <a:latin typeface="NimbusSanL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NimbusSanL"/>
              </a:rPr>
              <a:t>This really </a:t>
            </a:r>
            <a:r>
              <a:rPr lang="en-GB" sz="1800" b="1" u="sng" dirty="0">
                <a:effectLst/>
                <a:latin typeface="NimbusSanL"/>
              </a:rPr>
              <a:t>helped eliminating the memory issue</a:t>
            </a:r>
            <a:r>
              <a:rPr lang="en-GB" sz="1800" dirty="0">
                <a:effectLst/>
                <a:latin typeface="NimbusSanL"/>
              </a:rPr>
              <a:t> confronted when dealing with large dataset.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observed that this strategy is not exclusive to this study, but it can also be applied to others. It’s a general way to avoid </a:t>
            </a:r>
            <a:r>
              <a:rPr lang="en-GB" dirty="0" err="1"/>
              <a:t>memeory</a:t>
            </a:r>
            <a:r>
              <a:rPr lang="en-GB" dirty="0"/>
              <a:t> issue, especially when </a:t>
            </a:r>
            <a:r>
              <a:rPr lang="en-GB"/>
              <a:t>the </a:t>
            </a:r>
            <a:r>
              <a:rPr lang="en-GB" dirty="0"/>
              <a:t>a</a:t>
            </a:r>
            <a:r>
              <a:rPr lang="en-GB"/>
              <a:t>mount </a:t>
            </a:r>
            <a:r>
              <a:rPr lang="en-GB" dirty="0"/>
              <a:t>of resources </a:t>
            </a:r>
            <a:r>
              <a:rPr lang="en-GB"/>
              <a:t>is limited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40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45B3C-BF58-3C2A-B750-BD39B75D0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2A0EC-38AD-2C7D-D60F-1FB38E556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79A36-0933-4FD1-F0C8-5693CF545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attention. I’d be happy to take any questions you may have!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A8823-0331-1F8B-4E84-D12FA8E08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Before diving into the details</a:t>
            </a:r>
            <a:r>
              <a:rPr lang="en-US" dirty="0"/>
              <a:t>, I’d like to give a brief overview of today’s presentation.</a:t>
            </a:r>
          </a:p>
          <a:p>
            <a:r>
              <a:rPr lang="en-US" dirty="0"/>
              <a:t>We’ll </a:t>
            </a:r>
            <a:r>
              <a:rPr lang="en-US" b="1" u="sng" dirty="0"/>
              <a:t>begin by discussing the growing concerns </a:t>
            </a:r>
            <a:r>
              <a:rPr lang="en-US" dirty="0"/>
              <a:t>surrounding air pollution</a:t>
            </a:r>
          </a:p>
          <a:p>
            <a:r>
              <a:rPr lang="en-US" dirty="0"/>
              <a:t>Then we’ll </a:t>
            </a:r>
            <a:r>
              <a:rPr lang="en-US" b="1" u="sng" dirty="0"/>
              <a:t>explore the limitations</a:t>
            </a:r>
            <a:r>
              <a:rPr lang="en-US" dirty="0"/>
              <a:t> of traditional modelling methods and </a:t>
            </a:r>
            <a:r>
              <a:rPr lang="en-US" b="1" u="sng" dirty="0"/>
              <a:t>introduce our proposed approach </a:t>
            </a:r>
            <a:r>
              <a:rPr lang="en-US" dirty="0"/>
              <a:t>that offers a more accurate solution.</a:t>
            </a:r>
          </a:p>
          <a:p>
            <a:r>
              <a:rPr lang="en-US" dirty="0"/>
              <a:t>And then we'll </a:t>
            </a:r>
            <a:r>
              <a:rPr lang="en-US" b="1" u="sng" dirty="0"/>
              <a:t>go through the methodology, present our results, and finally, discuss the conclusions </a:t>
            </a:r>
            <a:r>
              <a:rPr lang="en-US" dirty="0"/>
              <a:t>we’ve drawn from this study.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1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To begin with, air pollution is a pressing issue</a:t>
            </a:r>
            <a:r>
              <a:rPr lang="en-US" b="0" u="none" dirty="0"/>
              <a:t>, </a:t>
            </a:r>
            <a:r>
              <a:rPr lang="en-US" dirty="0"/>
              <a:t>and its </a:t>
            </a:r>
            <a:r>
              <a:rPr lang="en-US" b="1" u="sng" dirty="0"/>
              <a:t>negative effects on human health are well-documented.</a:t>
            </a:r>
          </a:p>
          <a:p>
            <a:r>
              <a:rPr lang="en-US" dirty="0"/>
              <a:t>And traditional methods of predicting pollution, while useful, </a:t>
            </a:r>
            <a:r>
              <a:rPr lang="en-US" b="1" u="sng" dirty="0"/>
              <a:t>often struggle with accuracy and adaptability to changing environments or real world condition</a:t>
            </a:r>
            <a:r>
              <a:rPr lang="en-US" dirty="0"/>
              <a:t>.</a:t>
            </a:r>
          </a:p>
          <a:p>
            <a:r>
              <a:rPr lang="en-US" dirty="0"/>
              <a:t>Thus, our research addresses these limitations by proposing a comprehensive framework</a:t>
            </a:r>
          </a:p>
          <a:p>
            <a:r>
              <a:rPr lang="en-US" dirty="0"/>
              <a:t>that combines </a:t>
            </a:r>
            <a:r>
              <a:rPr lang="en-US" b="1" u="sng" dirty="0"/>
              <a:t>the predictive power of NN and CFD, with the improvement in accuracy using 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25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To better understand our approach, it’s important to look at the existing literature on pollution modelling.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Firstly, recent research has shown that </a:t>
            </a:r>
            <a:r>
              <a:rPr lang="en-GB" b="1" i="0" u="sng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NNs demonstrate high performance on solving PDE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which is the essential mechanism of pollution dispersion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Besides that, the utilisation of AE can greatly </a:t>
            </a:r>
            <a:r>
              <a:rPr lang="en-GB" b="1" i="0" u="sng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reduce limitations that traditional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modelling methods have, such as </a:t>
            </a:r>
            <a:r>
              <a:rPr lang="en-GB" b="1" i="0" u="sng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the lack of efficiency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And finally, DA includes </a:t>
            </a:r>
            <a:r>
              <a:rPr lang="en-GB" b="1" i="0" u="sng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repetitive correction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of the model with observational data, which provides a more accurate prediction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---extra---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Besides that, </a:t>
            </a:r>
            <a:r>
              <a:rPr lang="en-GB" b="1" i="0" u="sng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traditional models rely on statistical methods and simplified physical equations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.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However, they all have </a:t>
            </a:r>
            <a:r>
              <a:rPr lang="en-GB" b="1" i="0" u="sng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limitations such as insufficient accuracy and high computational cost.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As a result, the </a:t>
            </a:r>
            <a:r>
              <a:rPr lang="en-GB" b="1" i="0" u="sng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utilisation of AE can greatly reduce the complexit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y of the data, and this also leads to the third point, DA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However, </a:t>
            </a:r>
            <a:r>
              <a:rPr lang="en-GB" b="1" i="0" u="sng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without the compression of the data using AE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we wouldn’t be able to increase the efficiency of the model.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So</a:t>
            </a:r>
            <a:r>
              <a:rPr lang="en-GB" b="1" i="0" u="sng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, in other words, the AE and DA process benefit each other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in terms of efficiency and performance in our approach.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we’ll go through how we conducted the research.</a:t>
            </a:r>
          </a:p>
          <a:p>
            <a:r>
              <a:rPr lang="en-US" dirty="0"/>
              <a:t>Our methodology includes three main components:</a:t>
            </a:r>
          </a:p>
          <a:p>
            <a:endParaRPr lang="en-US" dirty="0"/>
          </a:p>
          <a:p>
            <a:r>
              <a:rPr lang="en-US" dirty="0"/>
              <a:t>To start with, we </a:t>
            </a:r>
            <a:r>
              <a:rPr lang="en-US" b="1" u="sng" dirty="0"/>
              <a:t>collected historical data </a:t>
            </a:r>
            <a:r>
              <a:rPr lang="en-US" dirty="0"/>
              <a:t>and performed a </a:t>
            </a:r>
            <a:r>
              <a:rPr lang="en-US" b="1" u="sng" dirty="0"/>
              <a:t>series of preprocessing </a:t>
            </a:r>
            <a:r>
              <a:rPr lang="en-US" dirty="0"/>
              <a:t>for our CVAE.</a:t>
            </a:r>
          </a:p>
          <a:p>
            <a:r>
              <a:rPr lang="en-US" dirty="0"/>
              <a:t>After training the models, we used them to generate </a:t>
            </a:r>
            <a:r>
              <a:rPr lang="en-US" b="1" u="sng" dirty="0"/>
              <a:t>Initial conditions</a:t>
            </a:r>
            <a:r>
              <a:rPr lang="en-US" b="0" u="none" dirty="0"/>
              <a:t>, or initial guesses for further simulation.</a:t>
            </a:r>
            <a:endParaRPr lang="en-US" dirty="0"/>
          </a:p>
          <a:p>
            <a:r>
              <a:rPr lang="en-US" dirty="0"/>
              <a:t>Then </a:t>
            </a:r>
            <a:r>
              <a:rPr lang="en-US" b="1" u="sng" dirty="0"/>
              <a:t>we incorporated CFD to simulate </a:t>
            </a:r>
            <a:r>
              <a:rPr lang="en-US" dirty="0"/>
              <a:t>pollution dispersion in urban area.</a:t>
            </a:r>
          </a:p>
          <a:p>
            <a:r>
              <a:rPr lang="en-US" dirty="0"/>
              <a:t>Lastly, we </a:t>
            </a:r>
            <a:r>
              <a:rPr lang="en-US" b="1" u="sng" dirty="0"/>
              <a:t>applied DA to integrate </a:t>
            </a:r>
            <a:r>
              <a:rPr lang="en-US" dirty="0"/>
              <a:t>observational data and </a:t>
            </a:r>
            <a:r>
              <a:rPr lang="en-US" b="1" u="sng" dirty="0"/>
              <a:t>continuously refined</a:t>
            </a:r>
            <a:r>
              <a:rPr lang="en-US" dirty="0"/>
              <a:t> our models, thus improving the accuracy of the prediction.</a:t>
            </a:r>
          </a:p>
          <a:p>
            <a:r>
              <a:rPr lang="en-US" dirty="0"/>
              <a:t>And this DA loops would keep going until it reached a </a:t>
            </a:r>
            <a:r>
              <a:rPr lang="en-US" b="1" u="sng" dirty="0"/>
              <a:t>target error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27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To validate our framework</a:t>
            </a:r>
            <a:r>
              <a:rPr lang="en-US" dirty="0"/>
              <a:t>, we set up a test case located on Du Cane Road in London.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NimbusSanL"/>
              </a:rPr>
              <a:t>All the data is </a:t>
            </a:r>
            <a:r>
              <a:rPr lang="en-GB" sz="1800" b="1" u="sng" dirty="0">
                <a:effectLst/>
                <a:latin typeface="NimbusSanL"/>
              </a:rPr>
              <a:t>presented in a structured mesh </a:t>
            </a:r>
            <a:r>
              <a:rPr lang="en-GB" sz="1800" dirty="0">
                <a:effectLst/>
                <a:latin typeface="NimbusSanL"/>
              </a:rPr>
              <a:t>that </a:t>
            </a:r>
            <a:r>
              <a:rPr lang="en-GB" sz="1800" b="1" u="sng" dirty="0">
                <a:effectLst/>
                <a:latin typeface="NimbusSanL"/>
              </a:rPr>
              <a:t>captures the detailed layout of buildings</a:t>
            </a:r>
            <a:r>
              <a:rPr lang="en-GB" sz="1800" b="0" u="none" dirty="0">
                <a:effectLst/>
                <a:latin typeface="NimbusSanL"/>
              </a:rPr>
              <a:t>, and this mesh has 512x512 equally spaced nodes.</a:t>
            </a:r>
            <a:endParaRPr lang="en-US" b="1" u="sng" dirty="0"/>
          </a:p>
          <a:p>
            <a:r>
              <a:rPr lang="en-US" dirty="0"/>
              <a:t>Also, five sensors were placed to record the results, and the locations were decided from the coupling projects conducted also under the guidance of Prof. Pain, Dr. Heaney, and Dr. Chen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setting up the test case, we'll move on to the data preparation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4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preprocessing is the fundamental step in our workflow.</a:t>
            </a:r>
          </a:p>
          <a:p>
            <a:r>
              <a:rPr lang="en-US" dirty="0"/>
              <a:t>We started by separating the domain into 4 smaller and more manageable subdomains, based on the computational resources provided</a:t>
            </a:r>
            <a:r>
              <a:rPr lang="en-GB" sz="1200" dirty="0">
                <a:effectLst/>
                <a:latin typeface="NimbusSanL"/>
              </a:rPr>
              <a:t>.</a:t>
            </a:r>
          </a:p>
          <a:p>
            <a:r>
              <a:rPr lang="en-GB" sz="1800" dirty="0">
                <a:effectLst/>
                <a:latin typeface="NimbusSanL"/>
              </a:rPr>
              <a:t>And all the subdomains are subjected to augmentations to enhance the robustness of the training dataset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includes further breaking it down into smaller grids </a:t>
            </a:r>
            <a:r>
              <a:rPr lang="en-US" u="sng" dirty="0"/>
              <a:t>that </a:t>
            </a:r>
            <a:r>
              <a:rPr lang="en-GB" sz="1800" b="1" u="sng" dirty="0">
                <a:effectLst/>
                <a:latin typeface="NimbusSanL"/>
              </a:rPr>
              <a:t>overlap the adjacent ones by 50%, </a:t>
            </a:r>
            <a:r>
              <a:rPr lang="en-GB" sz="1800" dirty="0">
                <a:effectLst/>
                <a:latin typeface="NimbusSanL"/>
              </a:rPr>
              <a:t>preserving the </a:t>
            </a:r>
            <a:r>
              <a:rPr lang="en-GB" sz="1800" b="1" u="sng" dirty="0">
                <a:effectLst/>
                <a:latin typeface="NimbusSanL"/>
              </a:rPr>
              <a:t>continuity of information in terms of space</a:t>
            </a:r>
            <a:r>
              <a:rPr lang="en-GB" sz="1800" b="0" u="none" dirty="0">
                <a:effectLst/>
                <a:latin typeface="NimbusSanL"/>
              </a:rPr>
              <a:t>, as demonstrated in the bottom right corner of the figure.</a:t>
            </a:r>
            <a:endParaRPr lang="en-GB" sz="1800" b="1" u="sng" dirty="0">
              <a:effectLst/>
              <a:latin typeface="NimbusSan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u="none" dirty="0">
                <a:effectLst/>
                <a:latin typeface="NimbusSanL"/>
              </a:rPr>
              <a:t>So, that means </a:t>
            </a:r>
            <a:r>
              <a:rPr lang="en-GB" sz="1800" b="1" u="sng" dirty="0">
                <a:effectLst/>
                <a:latin typeface="NimbusSanL"/>
              </a:rPr>
              <a:t>every subdomain is divided into 49 small grids </a:t>
            </a:r>
            <a:r>
              <a:rPr lang="en-GB" sz="1800" b="0" u="none" dirty="0">
                <a:effectLst/>
                <a:latin typeface="NimbusSanL"/>
              </a:rPr>
              <a:t>as the training data from one time step, and there are hundreds of time steps collected as historical data in total.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dirty="0">
                <a:effectLst/>
                <a:latin typeface="NimbusSanL"/>
              </a:rPr>
              <a:t>Moreover, some girds are </a:t>
            </a:r>
            <a:r>
              <a:rPr lang="en-GB" sz="1800" b="1" u="sng" dirty="0">
                <a:effectLst/>
                <a:latin typeface="NimbusSanL"/>
              </a:rPr>
              <a:t>randomly rotated </a:t>
            </a:r>
            <a:r>
              <a:rPr lang="en-GB" sz="1800" dirty="0">
                <a:effectLst/>
                <a:latin typeface="NimbusSanL"/>
              </a:rPr>
              <a:t>to ensure that the model is </a:t>
            </a:r>
            <a:r>
              <a:rPr lang="en-GB" sz="1800" b="1" u="sng" dirty="0">
                <a:effectLst/>
                <a:latin typeface="NimbusSanL"/>
              </a:rPr>
              <a:t>exposed to a wider variety of scenarios</a:t>
            </a:r>
            <a:r>
              <a:rPr lang="en-GB" sz="1800" dirty="0">
                <a:effectLst/>
                <a:latin typeface="NimbusSanL"/>
              </a:rPr>
              <a:t>, this is for the </a:t>
            </a:r>
            <a:r>
              <a:rPr lang="en-GB" sz="1800" b="1" u="sng" dirty="0">
                <a:effectLst/>
                <a:latin typeface="NimbusSanL"/>
              </a:rPr>
              <a:t>generalisation</a:t>
            </a:r>
            <a:r>
              <a:rPr lang="en-GB" sz="1800" dirty="0">
                <a:effectLst/>
                <a:latin typeface="NimbusSanL"/>
              </a:rPr>
              <a:t> of the model</a:t>
            </a:r>
            <a:endParaRPr lang="en-GB" sz="1800" b="0" dirty="0">
              <a:effectLst/>
              <a:latin typeface="NimbusSan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2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dividing into 4 subdomains and undergoing a series of operations, these processed data </a:t>
            </a:r>
            <a:r>
              <a:rPr lang="en-US" b="1" u="sng" dirty="0"/>
              <a:t>are treated as priors </a:t>
            </a:r>
            <a:r>
              <a:rPr lang="en-US" dirty="0"/>
              <a:t>and </a:t>
            </a:r>
            <a:r>
              <a:rPr lang="en-US" b="1" u="sng" dirty="0"/>
              <a:t>fed into 4 independent models </a:t>
            </a:r>
            <a:r>
              <a:rPr lang="en-US" dirty="0"/>
              <a:t>for each subdomain</a:t>
            </a:r>
          </a:p>
          <a:p>
            <a:r>
              <a:rPr lang="en-US" dirty="0"/>
              <a:t>Our NN model is based on a CVAE, which is designed to </a:t>
            </a:r>
            <a:r>
              <a:rPr lang="en-US" b="1" u="sng" dirty="0"/>
              <a:t>reduce the complexity of the data into a smaller latent space</a:t>
            </a:r>
          </a:p>
          <a:p>
            <a:r>
              <a:rPr lang="en-US" b="0" dirty="0"/>
              <a:t>Here in our case, the dimension of the data is </a:t>
            </a:r>
            <a:r>
              <a:rPr lang="en-US" b="1" u="sng" dirty="0"/>
              <a:t>compressed</a:t>
            </a:r>
            <a:r>
              <a:rPr lang="en-US" b="0" dirty="0"/>
              <a:t> from around 800 thousands to 32 thousands, which is a great reduction ratio for the efficiency of the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4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having 4 trained models, the </a:t>
            </a:r>
            <a:r>
              <a:rPr lang="en-US" b="1" u="sng" dirty="0"/>
              <a:t>decoders generate realistic initial conditions</a:t>
            </a:r>
            <a:r>
              <a:rPr lang="en-US" b="0" u="none" dirty="0"/>
              <a:t>, and that is 49 small grids for each subdomain.</a:t>
            </a:r>
          </a:p>
          <a:p>
            <a:r>
              <a:rPr lang="en-US" dirty="0"/>
              <a:t>Then, we take the </a:t>
            </a:r>
            <a:r>
              <a:rPr lang="en-US" b="1" u="sng" dirty="0"/>
              <a:t>average of the overlapping </a:t>
            </a:r>
            <a:r>
              <a:rPr lang="en-US" dirty="0"/>
              <a:t>areas to </a:t>
            </a:r>
            <a:r>
              <a:rPr lang="en-US" b="1" u="sng" dirty="0"/>
              <a:t>smooth </a:t>
            </a:r>
            <a:r>
              <a:rPr lang="en-US" dirty="0"/>
              <a:t>them and put them back together into the size of one subdomain, which is (256x256)</a:t>
            </a:r>
          </a:p>
          <a:p>
            <a:r>
              <a:rPr lang="en-US" dirty="0"/>
              <a:t>And next, w</a:t>
            </a:r>
            <a:r>
              <a:rPr lang="en-US" b="1" u="none" dirty="0"/>
              <a:t>e </a:t>
            </a:r>
            <a:r>
              <a:rPr lang="en-US" b="1" u="sng" dirty="0"/>
              <a:t>concatenate</a:t>
            </a:r>
            <a:r>
              <a:rPr lang="en-US" u="none" dirty="0"/>
              <a:t> all 4 subdomains back</a:t>
            </a:r>
            <a:r>
              <a:rPr lang="en-US" dirty="0"/>
              <a:t> together into </a:t>
            </a:r>
            <a:r>
              <a:rPr lang="en-US" b="1" u="sng" dirty="0"/>
              <a:t>its original size of the mesh (512x512) before running the CFD simulation</a:t>
            </a:r>
          </a:p>
          <a:p>
            <a:r>
              <a:rPr lang="en-US" b="0" u="none" dirty="0"/>
              <a:t>The reason that we break it down is because it’s more efficient and more manageable instead of doing all the process on a whole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BBFC0D-B5C5-604B-A1C5-F4D43B3676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3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E0DC-E9D3-E6A6-7035-E1EE5D71A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53745-F815-CC79-F2D5-BFE3D7304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413C-A375-CB8B-7F95-A501F7B2D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8FEA6-83A8-9F75-0480-A413AA5A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64B1E-9CCC-F10D-6791-3AFB1ADF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29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789B-EF8B-AF3C-7910-87F17A5B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76179-CDAF-ED14-842A-ADBF02A47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4C8F6-22B3-4921-6563-5D6E712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0D374-84A7-9B3E-966D-DA0524121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4D053-58FD-2044-5D27-5A583A636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4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BF5D0C-CAB5-E705-DD5E-C4DABB15B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9D653-6FB4-2AA1-8CE9-33D7BECE1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3199-62E0-063D-08CA-D3C5FE0F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ADF13-2DB3-9968-583A-676715B8C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02C74-A287-D93A-F5F7-AF10B89D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8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F41F-90DC-4CE2-4C42-31B70032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423D-3BFA-8B2F-CBDD-259892E40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41A6-584F-5897-92BB-ED434A9E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0BD48-C1F5-D1CE-8EEB-1A1EDB77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73BB-8CF7-A169-E350-66B430A2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9EA2-030F-DBF4-E42F-098390C2E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BDC89-5E55-9933-661E-DA6F78294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22F5F-F9DE-9B0D-14AE-4B4E1117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AC5F7-4F48-4DAA-4B7B-6D616E7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F92DA-3004-AACB-8A62-59767229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8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F2FF-6E2F-ABEE-7495-56E01C6F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0E6B-CAC0-4680-6E15-5236A5B2CC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07C82-D0EC-BDE1-09AC-E09EC9B5D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62DF5-D822-94C9-A3D6-E3588499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03FFD-4FE3-22CD-A3BD-A5644F7D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92E92-43D9-1604-0B8C-5624E59B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4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85AA-E677-318F-A2CD-B97D2668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E9627-E02F-C844-6448-537307F84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51E87-E3D1-DDB3-E3B3-C58DC20C5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AFFF8-4FE5-E907-534C-1DE704FE4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5FD34-9BDD-1A46-2573-DCC9BA090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18145-787C-CF6F-CEF5-D473D041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A0203-C630-D830-B624-996BDBE1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46F68-02AB-1CE7-366B-0DD349FD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CD26-FDD7-8F67-D69C-FA9A90B6C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A2ADC-DBAF-722C-7142-41E6EE6D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B126B-1A98-9E83-A448-1343651EF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A92AB-18B2-2A59-E10B-66B812F0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06CD8A-8233-795A-FA2B-96F92B7A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94260F-41DF-F33A-C6C6-C84AC168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A6C92-2C6A-2827-71CB-915A8372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2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7D05-A1C2-AF9B-749A-AA6CAE45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ABFB2-F8DF-7F83-3FD8-A67534177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05B79-FDA4-67B8-867E-4E895B584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5E06B-AACD-E66E-6FDE-D3CB8111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F5E09-6911-2463-80EC-67521A39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EFCF4-3F18-7EC8-A57B-9E12373D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7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8773-F7C4-4673-5BA2-BC212544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86E2B-6D0D-AA5E-616A-ACE7EB1C4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877D1-44A7-6342-B61F-CE63B3427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7B675-3AF9-2F6E-4605-C062105D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33F0-7A4A-3155-039F-D6C0A034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244F2-024C-31E3-B8AB-66F06482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3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4573CF-C37C-B43B-8385-CBB62500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A1CA4-FC9E-1F31-8C1C-13EF6C53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EBCDE-B8AC-2515-866F-8BA90E934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394B3-70BE-B240-B58A-A511A5A2166B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A6606-F6B0-5B92-552C-F0C6235A7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1A3DF-7EDC-88C0-C772-913B63524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1EBEBD-1F19-2447-BC23-EC65C2576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0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FA019-9372-76A6-02D3-E3A376DF3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489230" cy="3566160"/>
          </a:xfrm>
        </p:spPr>
        <p:txBody>
          <a:bodyPr anchor="b">
            <a:normAutofit/>
          </a:bodyPr>
          <a:lstStyle/>
          <a:p>
            <a:pPr algn="l"/>
            <a:r>
              <a:rPr lang="en-GB" sz="5000" b="1" dirty="0">
                <a:effectLst/>
              </a:rPr>
              <a:t>Modelling pollution in the urban environment using neural networks </a:t>
            </a:r>
            <a:br>
              <a:rPr lang="en-GB" sz="5000" b="1" dirty="0"/>
            </a:br>
            <a:endParaRPr lang="en-US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328677-E44B-5D43-CF26-EEA99FAD9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709928"/>
          </a:xfrm>
        </p:spPr>
        <p:txBody>
          <a:bodyPr>
            <a:normAutofit lnSpcReduction="10000"/>
          </a:bodyPr>
          <a:lstStyle/>
          <a:p>
            <a:pPr algn="l"/>
            <a:r>
              <a:rPr lang="en-GB" b="1" dirty="0">
                <a:effectLst/>
              </a:rPr>
              <a:t>Hanson Shen </a:t>
            </a:r>
          </a:p>
          <a:p>
            <a:pPr algn="l"/>
            <a:r>
              <a:rPr lang="en-GB" b="1" dirty="0"/>
              <a:t>Prof</a:t>
            </a:r>
            <a:r>
              <a:rPr lang="en-GB" b="1" dirty="0">
                <a:effectLst/>
              </a:rPr>
              <a:t> Christopher C. Pain</a:t>
            </a:r>
            <a:endParaRPr lang="en-GB" b="1" dirty="0"/>
          </a:p>
          <a:p>
            <a:pPr algn="l"/>
            <a:r>
              <a:rPr lang="en-GB" b="1" dirty="0">
                <a:effectLst/>
              </a:rPr>
              <a:t>Dr Claire E. Heaney </a:t>
            </a:r>
          </a:p>
          <a:p>
            <a:pPr algn="l"/>
            <a:r>
              <a:rPr lang="en-GB" b="1" dirty="0">
                <a:effectLst/>
              </a:rPr>
              <a:t>Dr</a:t>
            </a:r>
            <a:r>
              <a:rPr lang="en-GB" b="1" dirty="0"/>
              <a:t> </a:t>
            </a:r>
            <a:r>
              <a:rPr lang="en-GB" b="1" dirty="0" err="1">
                <a:effectLst/>
              </a:rPr>
              <a:t>Boyang</a:t>
            </a:r>
            <a:r>
              <a:rPr lang="en-GB" b="1" dirty="0">
                <a:effectLst/>
              </a:rPr>
              <a:t> Chen </a:t>
            </a:r>
            <a:endParaRPr lang="en-GB" b="1" dirty="0"/>
          </a:p>
        </p:txBody>
      </p:sp>
      <p:pic>
        <p:nvPicPr>
          <p:cNvPr id="19" name="Picture 18" descr="Smoke coming out of a factory&#10;&#10;Description automatically generated">
            <a:extLst>
              <a:ext uri="{FF2B5EF4-FFF2-40B4-BE49-F238E27FC236}">
                <a16:creationId xmlns:a16="http://schemas.microsoft.com/office/drawing/2014/main" id="{43C8679E-7AD6-DF95-354A-B3E12C4DA6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8081" r="3371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A83A0685-67C4-01F7-49E3-8375CF1D7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D3294-A805-47F3-742F-40EFEC8A3E83}"/>
              </a:ext>
            </a:extLst>
          </p:cNvPr>
          <p:cNvSpPr txBox="1"/>
          <p:nvPr/>
        </p:nvSpPr>
        <p:spPr>
          <a:xfrm>
            <a:off x="11868030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4295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BF4A0-2515-0E61-2977-F99F04FDB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C397-EFCE-B9BB-9A47-25F3579B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METHODOLOGY –</a:t>
            </a:r>
            <a:r>
              <a:rPr lang="en-US" sz="3200" dirty="0"/>
              <a:t> CFD Simulation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0A24AB-295B-F394-C125-9D440D83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08" y="2661612"/>
            <a:ext cx="4555584" cy="38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ollage of images of a blue and green square&#10;&#10;Description automatically generated">
            <a:extLst>
              <a:ext uri="{FF2B5EF4-FFF2-40B4-BE49-F238E27FC236}">
                <a16:creationId xmlns:a16="http://schemas.microsoft.com/office/drawing/2014/main" id="{5DFB848D-F130-E24C-8B14-46FBB5198C42}"/>
              </a:ext>
            </a:extLst>
          </p:cNvPr>
          <p:cNvPicPr>
            <a:picLocks/>
          </p:cNvPicPr>
          <p:nvPr/>
        </p:nvPicPr>
        <p:blipFill>
          <a:blip r:embed="rId4"/>
          <a:srcRect l="1829" t="7310" r="81209" b="68291"/>
          <a:stretch/>
        </p:blipFill>
        <p:spPr>
          <a:xfrm>
            <a:off x="8952000" y="2949612"/>
            <a:ext cx="3240000" cy="3240000"/>
          </a:xfrm>
          <a:prstGeom prst="rect">
            <a:avLst/>
          </a:prstGeom>
        </p:spPr>
      </p:pic>
      <p:pic>
        <p:nvPicPr>
          <p:cNvPr id="13" name="Picture 12" descr="A green and yellow image of a ship&#10;&#10;Description automatically generated">
            <a:extLst>
              <a:ext uri="{FF2B5EF4-FFF2-40B4-BE49-F238E27FC236}">
                <a16:creationId xmlns:a16="http://schemas.microsoft.com/office/drawing/2014/main" id="{F49E9313-1131-4F29-B3F5-BF8B93B7238D}"/>
              </a:ext>
            </a:extLst>
          </p:cNvPr>
          <p:cNvPicPr>
            <a:picLocks/>
          </p:cNvPicPr>
          <p:nvPr/>
        </p:nvPicPr>
        <p:blipFill>
          <a:blip r:embed="rId5"/>
          <a:srcRect l="16620" t="12907" r="25526" b="10753"/>
          <a:stretch/>
        </p:blipFill>
        <p:spPr>
          <a:xfrm>
            <a:off x="0" y="2949612"/>
            <a:ext cx="3240000" cy="32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3483D8-C19E-C6F7-BC58-E9F80F6E58EC}"/>
              </a:ext>
            </a:extLst>
          </p:cNvPr>
          <p:cNvSpPr txBox="1"/>
          <p:nvPr/>
        </p:nvSpPr>
        <p:spPr>
          <a:xfrm>
            <a:off x="110548" y="2015281"/>
            <a:ext cx="3018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Generated Initial Condition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B74020-3999-0EA8-068D-5571C87ECA9B}"/>
              </a:ext>
            </a:extLst>
          </p:cNvPr>
          <p:cNvSpPr txBox="1"/>
          <p:nvPr/>
        </p:nvSpPr>
        <p:spPr>
          <a:xfrm>
            <a:off x="9545052" y="2015281"/>
            <a:ext cx="205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Simulation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82E87-D17B-F4AE-898E-3ADF8CCD672A}"/>
              </a:ext>
            </a:extLst>
          </p:cNvPr>
          <p:cNvSpPr txBox="1"/>
          <p:nvPr/>
        </p:nvSpPr>
        <p:spPr>
          <a:xfrm>
            <a:off x="4087373" y="2015281"/>
            <a:ext cx="401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Computational Fluid Dynamic Model</a:t>
            </a:r>
          </a:p>
          <a:p>
            <a:pPr algn="ctr"/>
            <a:r>
              <a:rPr lang="en-US" dirty="0"/>
              <a:t>(10000 timesteps)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54927F-E89B-F91A-F00F-7E1D1CF43CB7}"/>
              </a:ext>
            </a:extLst>
          </p:cNvPr>
          <p:cNvCxnSpPr>
            <a:cxnSpLocks/>
          </p:cNvCxnSpPr>
          <p:nvPr/>
        </p:nvCxnSpPr>
        <p:spPr>
          <a:xfrm>
            <a:off x="3344449" y="4637695"/>
            <a:ext cx="4424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B95622-587C-E8C6-6C16-F6C6CF9D53B5}"/>
              </a:ext>
            </a:extLst>
          </p:cNvPr>
          <p:cNvCxnSpPr>
            <a:cxnSpLocks/>
          </p:cNvCxnSpPr>
          <p:nvPr/>
        </p:nvCxnSpPr>
        <p:spPr>
          <a:xfrm>
            <a:off x="8369463" y="4639783"/>
            <a:ext cx="4424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6B7FA-88D5-1FBE-FADF-F2A502C4946A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E7B602E5-4C1B-B296-0C94-72380069A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B5122-6041-6271-A612-828F311547F7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27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27753-EA4B-D6EE-9D17-8CE2CEC6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B505-2375-B6F2-FB4F-6FB5EB19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METHODOLOGY – </a:t>
            </a:r>
            <a:r>
              <a:rPr lang="en-US" sz="3200" dirty="0"/>
              <a:t>Observational Data</a:t>
            </a:r>
          </a:p>
        </p:txBody>
      </p:sp>
      <p:pic>
        <p:nvPicPr>
          <p:cNvPr id="6" name="Picture 6" descr="CERC &gt; Environmental software &gt; ADMS-Urban model">
            <a:extLst>
              <a:ext uri="{FF2B5EF4-FFF2-40B4-BE49-F238E27FC236}">
                <a16:creationId xmlns:a16="http://schemas.microsoft.com/office/drawing/2014/main" id="{4F802FCE-C65B-970E-0CD6-21358377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2" y="4553436"/>
            <a:ext cx="2389809" cy="217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.7. Tables as a form of data visualization — Process Improvement using Data">
            <a:extLst>
              <a:ext uri="{FF2B5EF4-FFF2-40B4-BE49-F238E27FC236}">
                <a16:creationId xmlns:a16="http://schemas.microsoft.com/office/drawing/2014/main" id="{1FDC7F60-20EB-5FF0-FCD8-2AAA289F4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9355" r="1442" b="11757"/>
          <a:stretch/>
        </p:blipFill>
        <p:spPr bwMode="auto">
          <a:xfrm>
            <a:off x="387856" y="3048558"/>
            <a:ext cx="2854500" cy="13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1D1FD-EF9D-074E-8D07-DE8D5F326CC6}"/>
              </a:ext>
            </a:extLst>
          </p:cNvPr>
          <p:cNvPicPr>
            <a:picLocks/>
          </p:cNvPicPr>
          <p:nvPr/>
        </p:nvPicPr>
        <p:blipFill>
          <a:blip r:embed="rId5"/>
          <a:srcRect l="1848" t="40921" r="81084" b="36389"/>
          <a:stretch/>
        </p:blipFill>
        <p:spPr>
          <a:xfrm>
            <a:off x="8952000" y="2933436"/>
            <a:ext cx="3240000" cy="32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19FDD3-CF5F-0BD4-2D87-F7DCA2527BA7}"/>
              </a:ext>
            </a:extLst>
          </p:cNvPr>
          <p:cNvSpPr/>
          <p:nvPr/>
        </p:nvSpPr>
        <p:spPr>
          <a:xfrm>
            <a:off x="1587501" y="5217705"/>
            <a:ext cx="363794" cy="386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F57F2-8F8D-BF07-D8C1-1F3DD6C9774E}"/>
              </a:ext>
            </a:extLst>
          </p:cNvPr>
          <p:cNvSpPr txBox="1"/>
          <p:nvPr/>
        </p:nvSpPr>
        <p:spPr>
          <a:xfrm>
            <a:off x="328118" y="2015142"/>
            <a:ext cx="285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Raw Data</a:t>
            </a:r>
          </a:p>
          <a:p>
            <a:pPr algn="ctr"/>
            <a:r>
              <a:rPr lang="en-US" dirty="0"/>
              <a:t>(cleansing, missing values)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A647F-242E-DE7D-35D8-4656355447AE}"/>
              </a:ext>
            </a:extLst>
          </p:cNvPr>
          <p:cNvSpPr txBox="1"/>
          <p:nvPr/>
        </p:nvSpPr>
        <p:spPr>
          <a:xfrm>
            <a:off x="9467306" y="2015142"/>
            <a:ext cx="220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Observational Data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1694675-FB63-7F95-9D97-73DA2A802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08" y="2661612"/>
            <a:ext cx="4555584" cy="38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97E8CE-CBA7-F160-135B-E596F6CF4ED1}"/>
              </a:ext>
            </a:extLst>
          </p:cNvPr>
          <p:cNvCxnSpPr>
            <a:cxnSpLocks/>
          </p:cNvCxnSpPr>
          <p:nvPr/>
        </p:nvCxnSpPr>
        <p:spPr>
          <a:xfrm>
            <a:off x="3344449" y="4637695"/>
            <a:ext cx="4424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E32966-D988-CFDD-1E5B-8455FC61BA9C}"/>
              </a:ext>
            </a:extLst>
          </p:cNvPr>
          <p:cNvCxnSpPr>
            <a:cxnSpLocks/>
          </p:cNvCxnSpPr>
          <p:nvPr/>
        </p:nvCxnSpPr>
        <p:spPr>
          <a:xfrm>
            <a:off x="8369463" y="4639783"/>
            <a:ext cx="4424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83F267-860A-C779-119C-57E27FFC158B}"/>
              </a:ext>
            </a:extLst>
          </p:cNvPr>
          <p:cNvSpPr txBox="1"/>
          <p:nvPr/>
        </p:nvSpPr>
        <p:spPr>
          <a:xfrm>
            <a:off x="4087373" y="2015281"/>
            <a:ext cx="410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Computational Fluid Dynamic Model</a:t>
            </a:r>
          </a:p>
          <a:p>
            <a:pPr algn="ctr"/>
            <a:r>
              <a:rPr lang="en-US" dirty="0"/>
              <a:t>(1 timesteps to create structured mesh)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508F11-AA41-0C60-EEF7-A08D69B740EE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70A0A7CE-D9A5-D2C2-C9F0-A953DE06B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CDE6CF-E864-9C6E-88C6-7DD373E623BD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4439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6DF89-46B7-00DB-9A32-321A551E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D142-06C9-71AC-31A3-EAAFC8BF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METHODOLOGY –</a:t>
            </a:r>
            <a:r>
              <a:rPr lang="en-US" sz="3200" dirty="0"/>
              <a:t> Data Assimilation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C99C1-16C2-8FB8-BD8C-BF091BE1C466}"/>
              </a:ext>
            </a:extLst>
          </p:cNvPr>
          <p:cNvPicPr>
            <a:picLocks/>
          </p:cNvPicPr>
          <p:nvPr/>
        </p:nvPicPr>
        <p:blipFill>
          <a:blip r:embed="rId3"/>
          <a:srcRect l="36155" t="26638" r="34006" b="10876"/>
          <a:stretch/>
        </p:blipFill>
        <p:spPr>
          <a:xfrm>
            <a:off x="3850218" y="2472758"/>
            <a:ext cx="4491561" cy="3787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FB8E8-CA6B-773F-64BB-8226B6A32A70}"/>
              </a:ext>
            </a:extLst>
          </p:cNvPr>
          <p:cNvPicPr>
            <a:picLocks/>
          </p:cNvPicPr>
          <p:nvPr/>
        </p:nvPicPr>
        <p:blipFill>
          <a:blip r:embed="rId4"/>
          <a:srcRect l="1631" t="7416" r="80912" b="69893"/>
          <a:stretch/>
        </p:blipFill>
        <p:spPr>
          <a:xfrm>
            <a:off x="1295003" y="4329000"/>
            <a:ext cx="18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B820-EBF9-426F-0AC2-306A221B075C}"/>
              </a:ext>
            </a:extLst>
          </p:cNvPr>
          <p:cNvPicPr>
            <a:picLocks/>
          </p:cNvPicPr>
          <p:nvPr/>
        </p:nvPicPr>
        <p:blipFill>
          <a:blip r:embed="rId4"/>
          <a:srcRect l="1848" t="40921" r="80696" b="36389"/>
          <a:stretch/>
        </p:blipFill>
        <p:spPr>
          <a:xfrm>
            <a:off x="1295003" y="1629000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518925-0CA7-C792-382E-1C9AD8EB588C}"/>
              </a:ext>
            </a:extLst>
          </p:cNvPr>
          <p:cNvPicPr>
            <a:picLocks/>
          </p:cNvPicPr>
          <p:nvPr/>
        </p:nvPicPr>
        <p:blipFill>
          <a:blip r:embed="rId4"/>
          <a:srcRect l="1631" t="73902" r="80912" b="3407"/>
          <a:stretch/>
        </p:blipFill>
        <p:spPr>
          <a:xfrm>
            <a:off x="9096994" y="2945799"/>
            <a:ext cx="1800000" cy="180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5A1962-1DB7-9DA1-7A40-4705AD0E7EBF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F77F74C8-6BB0-8D1E-FDD4-464481844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D3E716-9D00-3A4F-187D-B4C4019C9A2A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84022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3FC34-7801-B9E2-17D0-266B27471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4837-6B35-9CF0-8F14-B5A49027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METHODOLOGY –</a:t>
            </a:r>
            <a:r>
              <a:rPr lang="en-US" sz="3200" dirty="0"/>
              <a:t> Data Assimilation Loop</a:t>
            </a:r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3DB5332F-14D4-110B-3714-648D48C4A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02" t="-218" b="1"/>
          <a:stretch/>
        </p:blipFill>
        <p:spPr>
          <a:xfrm>
            <a:off x="1128255" y="1330707"/>
            <a:ext cx="9935489" cy="552729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959ABD-4603-DA4D-BD9C-32BBDF255C38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2C182E1C-DD80-EE6C-9F74-FF43A63F7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6CD447-2B87-80B4-9CB7-1B18DD6D1698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  <p:pic>
        <p:nvPicPr>
          <p:cNvPr id="7" name="Picture 6" descr="Cycle Arrows Images – Browse 667,706 Stock Photos, Vectors, and Video |  Adobe Stock">
            <a:extLst>
              <a:ext uri="{FF2B5EF4-FFF2-40B4-BE49-F238E27FC236}">
                <a16:creationId xmlns:a16="http://schemas.microsoft.com/office/drawing/2014/main" id="{DB53F13B-DFD9-4720-A5A0-2574B5E4B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4" t="15591" r="50000" b="16615"/>
          <a:stretch/>
        </p:blipFill>
        <p:spPr bwMode="auto">
          <a:xfrm>
            <a:off x="4354894" y="4136349"/>
            <a:ext cx="1531918" cy="144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5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8561D-CF62-7A18-8A63-CD1E890F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728C-9B17-F38F-CEC2-709B5672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RESULTS - </a:t>
            </a:r>
            <a:r>
              <a:rPr lang="en-GB" sz="3200" dirty="0">
                <a:effectLst/>
              </a:rPr>
              <a:t>Velocity and Pollution Field</a:t>
            </a:r>
            <a:endParaRPr lang="en-US" sz="3200" dirty="0"/>
          </a:p>
        </p:txBody>
      </p:sp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D4F25017-705E-3E6F-462D-3F9F8CE2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381"/>
          <a:stretch/>
        </p:blipFill>
        <p:spPr>
          <a:xfrm>
            <a:off x="0" y="2390064"/>
            <a:ext cx="12193109" cy="4177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0282A-A290-96CA-01DC-C4DEEC572066}"/>
              </a:ext>
            </a:extLst>
          </p:cNvPr>
          <p:cNvSpPr txBox="1"/>
          <p:nvPr/>
        </p:nvSpPr>
        <p:spPr>
          <a:xfrm>
            <a:off x="1272461" y="1855710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 Velocity in X-Direction</a:t>
            </a: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5ABE60C-A139-D62E-2CCB-8A2CC6EC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00" t="49853"/>
          <a:stretch/>
        </p:blipFill>
        <p:spPr>
          <a:xfrm>
            <a:off x="6096000" y="2390064"/>
            <a:ext cx="6023237" cy="4196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8E190-B6A3-B0C0-7899-1034913A11A0}"/>
              </a:ext>
            </a:extLst>
          </p:cNvPr>
          <p:cNvSpPr txBox="1"/>
          <p:nvPr/>
        </p:nvSpPr>
        <p:spPr>
          <a:xfrm>
            <a:off x="7517704" y="1855710"/>
            <a:ext cx="307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Pollution Concentration Field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3E8B40-796B-B0A0-78F1-8C3A6FB6DEC9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513EF599-F2BE-E441-3F45-07ED13A4D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93E8CB-636A-E96B-095E-5DB1B61CDB54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06427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89589-AC4D-05FF-DB87-8CA97639C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D18F-263D-9202-1739-C8E13C90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RESULTS - </a:t>
            </a:r>
            <a:r>
              <a:rPr lang="en-GB" sz="3200" dirty="0">
                <a:effectLst/>
              </a:rPr>
              <a:t>Velocity and Pollution Field</a:t>
            </a:r>
            <a:endParaRPr lang="en-US" sz="3200" dirty="0"/>
          </a:p>
        </p:txBody>
      </p:sp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EC12F09F-8BA9-C491-1381-DF48DFA4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853"/>
          <a:stretch/>
        </p:blipFill>
        <p:spPr>
          <a:xfrm>
            <a:off x="0" y="2390064"/>
            <a:ext cx="12119237" cy="4196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6F550-5D20-8A79-0C10-71F216D823B2}"/>
              </a:ext>
            </a:extLst>
          </p:cNvPr>
          <p:cNvSpPr txBox="1"/>
          <p:nvPr/>
        </p:nvSpPr>
        <p:spPr>
          <a:xfrm>
            <a:off x="1272461" y="1855710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 Velocity in Z-Direction</a:t>
            </a: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24EF32AB-A4C3-FE1B-9C66-E73CC5D6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96" b="50381"/>
          <a:stretch/>
        </p:blipFill>
        <p:spPr>
          <a:xfrm>
            <a:off x="6096000" y="2402590"/>
            <a:ext cx="6097109" cy="4177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EBA7B-9505-75F5-5E16-66735617FFAE}"/>
              </a:ext>
            </a:extLst>
          </p:cNvPr>
          <p:cNvSpPr txBox="1"/>
          <p:nvPr/>
        </p:nvSpPr>
        <p:spPr>
          <a:xfrm>
            <a:off x="7793278" y="1855710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 Velocity in Y-Direction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799A96-38BC-983D-5C67-F517AC352EB2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80CCF159-2C30-0358-986F-E1B0C7DC2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6F37BC-8533-4174-FAA6-88A7B082D69F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71092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B0E8-B84D-D668-16E4-06FE8B76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D172-974E-4E88-91B9-1211B3BA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RESULTS - </a:t>
            </a:r>
            <a:r>
              <a:rPr lang="en-GB" sz="3200" dirty="0">
                <a:effectLst/>
              </a:rPr>
              <a:t>Detailed Analysis</a:t>
            </a:r>
            <a:endParaRPr lang="en-US" sz="3200" dirty="0"/>
          </a:p>
        </p:txBody>
      </p:sp>
      <p:pic>
        <p:nvPicPr>
          <p:cNvPr id="5" name="Picture 4" descr="A close-up of a thermal image&#10;&#10;Description automatically generated">
            <a:extLst>
              <a:ext uri="{FF2B5EF4-FFF2-40B4-BE49-F238E27FC236}">
                <a16:creationId xmlns:a16="http://schemas.microsoft.com/office/drawing/2014/main" id="{9F05FF61-FBB1-7ECF-41EF-DBD86FB90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0153"/>
            <a:ext cx="12192000" cy="4234626"/>
          </a:xfrm>
          <a:prstGeom prst="rect">
            <a:avLst/>
          </a:prstGeom>
        </p:spPr>
      </p:pic>
      <p:pic>
        <p:nvPicPr>
          <p:cNvPr id="3" name="Picture 2" descr="A close-up of a thermal image&#10;&#10;Description automatically generated">
            <a:extLst>
              <a:ext uri="{FF2B5EF4-FFF2-40B4-BE49-F238E27FC236}">
                <a16:creationId xmlns:a16="http://schemas.microsoft.com/office/drawing/2014/main" id="{44BE3121-3E34-A898-D5FC-AC53EA9D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55" t="6894" r="33389"/>
          <a:stretch/>
        </p:blipFill>
        <p:spPr>
          <a:xfrm>
            <a:off x="0" y="2322093"/>
            <a:ext cx="4054642" cy="3942685"/>
          </a:xfrm>
          <a:prstGeom prst="rect">
            <a:avLst/>
          </a:prstGeom>
        </p:spPr>
      </p:pic>
      <p:pic>
        <p:nvPicPr>
          <p:cNvPr id="4" name="Picture 3" descr="A close-up of a thermal image&#10;&#10;Description automatically generated">
            <a:extLst>
              <a:ext uri="{FF2B5EF4-FFF2-40B4-BE49-F238E27FC236}">
                <a16:creationId xmlns:a16="http://schemas.microsoft.com/office/drawing/2014/main" id="{8244B9EA-0A13-4A3E-3C62-E927BF70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94" r="66743"/>
          <a:stretch/>
        </p:blipFill>
        <p:spPr>
          <a:xfrm>
            <a:off x="4030578" y="2322094"/>
            <a:ext cx="4054642" cy="3942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A6CE2-FFC3-0F6A-2EB8-E2C728CCB7FC}"/>
              </a:ext>
            </a:extLst>
          </p:cNvPr>
          <p:cNvSpPr/>
          <p:nvPr/>
        </p:nvSpPr>
        <p:spPr>
          <a:xfrm>
            <a:off x="1258784" y="5379522"/>
            <a:ext cx="1045029" cy="498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0F404C-7EC8-811C-1E16-4CB7B0BA6EBD}"/>
              </a:ext>
            </a:extLst>
          </p:cNvPr>
          <p:cNvSpPr/>
          <p:nvPr/>
        </p:nvSpPr>
        <p:spPr>
          <a:xfrm>
            <a:off x="5535384" y="5338503"/>
            <a:ext cx="1045029" cy="498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BA93DF-9626-DAE7-C2AA-F6737BA758DD}"/>
              </a:ext>
            </a:extLst>
          </p:cNvPr>
          <p:cNvSpPr/>
          <p:nvPr/>
        </p:nvSpPr>
        <p:spPr>
          <a:xfrm>
            <a:off x="9554086" y="5338503"/>
            <a:ext cx="1045029" cy="498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D95A68-49E2-69E4-4A1E-1CA70E752299}"/>
              </a:ext>
            </a:extLst>
          </p:cNvPr>
          <p:cNvSpPr/>
          <p:nvPr/>
        </p:nvSpPr>
        <p:spPr>
          <a:xfrm>
            <a:off x="1380788" y="4083856"/>
            <a:ext cx="1045029" cy="766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1F9CB-7477-A0DE-FF25-608732E2F3E5}"/>
              </a:ext>
            </a:extLst>
          </p:cNvPr>
          <p:cNvSpPr/>
          <p:nvPr/>
        </p:nvSpPr>
        <p:spPr>
          <a:xfrm>
            <a:off x="5659403" y="4083856"/>
            <a:ext cx="1045029" cy="766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6BE099-1F09-8CDB-BE24-87E5B6B28D8D}"/>
              </a:ext>
            </a:extLst>
          </p:cNvPr>
          <p:cNvSpPr/>
          <p:nvPr/>
        </p:nvSpPr>
        <p:spPr>
          <a:xfrm>
            <a:off x="9689981" y="4083856"/>
            <a:ext cx="1045029" cy="766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902FAB-6407-10D4-FB01-98AA8DA0249C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A7476F0-85D7-BE1A-F5EC-02CE804EDC07}"/>
              </a:ext>
            </a:extLst>
          </p:cNvPr>
          <p:cNvSpPr txBox="1"/>
          <p:nvPr/>
        </p:nvSpPr>
        <p:spPr>
          <a:xfrm>
            <a:off x="2875786" y="1459855"/>
            <a:ext cx="6364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</a:rPr>
              <a:t>(Velocity Field in x-direction at 1-Meter Height)</a:t>
            </a:r>
            <a:endParaRPr lang="en-US" sz="2400" dirty="0"/>
          </a:p>
        </p:txBody>
      </p:sp>
      <p:pic>
        <p:nvPicPr>
          <p:cNvPr id="16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0688DA6D-8869-0483-B2C0-D456AD156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3F0971-B631-E544-4C42-4B968948C091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57708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7FA9-E72D-B9B2-F3F4-73FE8B1FC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011D-05BE-06D8-364A-202F3506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RESULTS – </a:t>
            </a:r>
            <a:r>
              <a:rPr lang="en-GB" sz="3200" dirty="0">
                <a:effectLst/>
              </a:rPr>
              <a:t>Data Mismatch &amp; Sensor Performance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27931D-B2C1-2956-3842-802E58E1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73" y="1521113"/>
            <a:ext cx="11006254" cy="53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95D4BC-76F9-EA23-B8C1-2D241C748085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0BFC444D-5721-0826-3162-77B3F3BC5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D0F94-B20F-FDA6-F00E-E2DCCF6FF0B8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408257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A9C37-CB99-6C6F-8B6F-E9DE5BE1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lose-up of open book against blurred bookshelf background">
            <a:extLst>
              <a:ext uri="{FF2B5EF4-FFF2-40B4-BE49-F238E27FC236}">
                <a16:creationId xmlns:a16="http://schemas.microsoft.com/office/drawing/2014/main" id="{E135157D-91B9-CAAB-0D1A-0122005A86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</a:blip>
          <a:srcRect t="56751" b="1383"/>
          <a:stretch/>
        </p:blipFill>
        <p:spPr>
          <a:xfrm>
            <a:off x="-3" y="0"/>
            <a:ext cx="12192003" cy="2775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86E9A4-BA2A-1C7D-4735-CC36B2CA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dirty="0"/>
              <a:t>CONCLUSION &amp; DISCUSSION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56395-982B-671D-13DC-97BBB1C309DB}"/>
              </a:ext>
            </a:extLst>
          </p:cNvPr>
          <p:cNvSpPr txBox="1"/>
          <p:nvPr/>
        </p:nvSpPr>
        <p:spPr>
          <a:xfrm>
            <a:off x="4327417" y="4236978"/>
            <a:ext cx="3537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effectLst/>
              </a:rPr>
              <a:t>Large-Scale Predictions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Feasibility for a smaller domain</a:t>
            </a:r>
          </a:p>
          <a:p>
            <a:pPr marL="285750" indent="-285750">
              <a:buFontTx/>
              <a:buChar char="-"/>
            </a:pPr>
            <a:r>
              <a:rPr lang="en-GB" dirty="0"/>
              <a:t>Relative Error &lt; 10%</a:t>
            </a:r>
          </a:p>
          <a:p>
            <a:pPr marL="285750" indent="-285750">
              <a:buFontTx/>
              <a:buChar char="-"/>
            </a:pPr>
            <a:r>
              <a:rPr lang="en-GB" dirty="0"/>
              <a:t>Environmental Policy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1AB6E-03AF-C569-C88D-82FC69F8F5D2}"/>
              </a:ext>
            </a:extLst>
          </p:cNvPr>
          <p:cNvSpPr txBox="1"/>
          <p:nvPr/>
        </p:nvSpPr>
        <p:spPr>
          <a:xfrm>
            <a:off x="597284" y="4236978"/>
            <a:ext cx="3395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Novel</a:t>
            </a:r>
            <a:r>
              <a:rPr lang="en-GB" sz="1800" b="1" dirty="0">
                <a:effectLst/>
              </a:rPr>
              <a:t> Framework </a:t>
            </a:r>
          </a:p>
          <a:p>
            <a:endParaRPr lang="en-GB" sz="1800" dirty="0">
              <a:effectLst/>
            </a:endParaRPr>
          </a:p>
          <a:p>
            <a:r>
              <a:rPr lang="en-US" dirty="0">
                <a:solidFill>
                  <a:sysClr val="windowText" lastClr="000000"/>
                </a:solidFill>
              </a:rPr>
              <a:t>- Neural Networks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- Computational Fluid Dynamic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- Data Assimilation</a:t>
            </a:r>
            <a:endParaRPr lang="en-GB" sz="18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5E5E9-E9F5-049F-2275-EAAABA4C78FA}"/>
              </a:ext>
            </a:extLst>
          </p:cNvPr>
          <p:cNvSpPr txBox="1"/>
          <p:nvPr/>
        </p:nvSpPr>
        <p:spPr>
          <a:xfrm>
            <a:off x="8453661" y="4236978"/>
            <a:ext cx="28862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effectLst/>
              </a:rPr>
              <a:t>Moving Window Strategy</a:t>
            </a:r>
          </a:p>
          <a:p>
            <a:pPr algn="ctr"/>
            <a:endParaRPr lang="en-GB" sz="1800" dirty="0">
              <a:effectLst/>
            </a:endParaRPr>
          </a:p>
          <a:p>
            <a:pPr marL="285750" indent="-285750">
              <a:buFontTx/>
              <a:buChar char="-"/>
            </a:pPr>
            <a:r>
              <a:rPr lang="en-GB" dirty="0"/>
              <a:t>Memory Issue</a:t>
            </a:r>
          </a:p>
          <a:p>
            <a:pPr marL="285750" indent="-285750">
              <a:buFontTx/>
              <a:buChar char="-"/>
            </a:pPr>
            <a:r>
              <a:rPr lang="en-GB" dirty="0"/>
              <a:t>Stored and Reloaded</a:t>
            </a:r>
          </a:p>
          <a:p>
            <a:pPr marL="285750" indent="-285750">
              <a:buFontTx/>
              <a:buChar char="-"/>
            </a:pPr>
            <a:r>
              <a:rPr lang="en-GB" sz="1800" dirty="0">
                <a:effectLst/>
              </a:rPr>
              <a:t>In terms of T</a:t>
            </a:r>
            <a:r>
              <a:rPr lang="en-GB" dirty="0"/>
              <a:t>ime</a:t>
            </a:r>
            <a:endParaRPr lang="en-GB" sz="18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47FF3-E21D-71B8-29DD-06F167F4F1F3}"/>
              </a:ext>
            </a:extLst>
          </p:cNvPr>
          <p:cNvSpPr txBox="1"/>
          <p:nvPr/>
        </p:nvSpPr>
        <p:spPr>
          <a:xfrm>
            <a:off x="3022600" y="-22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D963180-BAD9-D2EB-38B9-C710DD1A82FB}"/>
              </a:ext>
            </a:extLst>
          </p:cNvPr>
          <p:cNvSpPr>
            <a:spLocks noChangeAspect="1"/>
          </p:cNvSpPr>
          <p:nvPr/>
        </p:nvSpPr>
        <p:spPr>
          <a:xfrm>
            <a:off x="1665217" y="2142407"/>
            <a:ext cx="1260000" cy="126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B26E26-84E0-D7BF-0E27-5C2E332B666A}"/>
              </a:ext>
            </a:extLst>
          </p:cNvPr>
          <p:cNvSpPr>
            <a:spLocks noChangeAspect="1"/>
          </p:cNvSpPr>
          <p:nvPr/>
        </p:nvSpPr>
        <p:spPr>
          <a:xfrm>
            <a:off x="5466000" y="2146698"/>
            <a:ext cx="1260000" cy="126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E0E31E-D70B-9AFA-D1B3-64F753E30C01}"/>
              </a:ext>
            </a:extLst>
          </p:cNvPr>
          <p:cNvSpPr>
            <a:spLocks noChangeAspect="1"/>
          </p:cNvSpPr>
          <p:nvPr/>
        </p:nvSpPr>
        <p:spPr>
          <a:xfrm>
            <a:off x="9266783" y="2142407"/>
            <a:ext cx="1260000" cy="126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</a:t>
            </a:r>
          </a:p>
        </p:txBody>
      </p:sp>
      <p:pic>
        <p:nvPicPr>
          <p:cNvPr id="15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9AB85D5B-6A28-32A7-2CFC-100D21C49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D5C22B-BBAC-1DF6-897A-5E77C68AE71B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4525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55544C-4C25-397C-D506-F07C2BAA5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96489EA-9050-7B8E-6809-AE33F7DCC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0BEDF-2BAE-5099-AA8C-4695A0AB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489230" cy="3566160"/>
          </a:xfrm>
        </p:spPr>
        <p:txBody>
          <a:bodyPr anchor="b">
            <a:normAutofit/>
          </a:bodyPr>
          <a:lstStyle/>
          <a:p>
            <a:pPr algn="l"/>
            <a:r>
              <a:rPr lang="en-GB" sz="5000" b="1" dirty="0">
                <a:effectLst/>
              </a:rPr>
              <a:t>Modelling pollution in the urban environment using neural networks </a:t>
            </a:r>
            <a:br>
              <a:rPr lang="en-GB" sz="5000" b="1" dirty="0"/>
            </a:br>
            <a:endParaRPr lang="en-US" sz="5000" b="1" dirty="0"/>
          </a:p>
        </p:txBody>
      </p:sp>
      <p:pic>
        <p:nvPicPr>
          <p:cNvPr id="19" name="Picture 18" descr="Smoke coming out of a factory&#10;&#10;Description automatically generated">
            <a:extLst>
              <a:ext uri="{FF2B5EF4-FFF2-40B4-BE49-F238E27FC236}">
                <a16:creationId xmlns:a16="http://schemas.microsoft.com/office/drawing/2014/main" id="{645D6179-31F8-54FF-14DA-546EBCD4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28081" r="3371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5" name="sketchy line">
            <a:extLst>
              <a:ext uri="{FF2B5EF4-FFF2-40B4-BE49-F238E27FC236}">
                <a16:creationId xmlns:a16="http://schemas.microsoft.com/office/drawing/2014/main" id="{9837FE98-E63F-B742-2440-9277207BF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22720337-2616-C13C-955E-298FC59D1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963CC61F-FE4F-FB35-E930-379206BC8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FC41A5-B4C2-1BB5-BB52-80328B73D0B5}"/>
              </a:ext>
            </a:extLst>
          </p:cNvPr>
          <p:cNvSpPr txBox="1"/>
          <p:nvPr/>
        </p:nvSpPr>
        <p:spPr>
          <a:xfrm>
            <a:off x="11734824" y="645789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19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26F8C0-FDDC-18B2-D546-05136940F694}"/>
              </a:ext>
            </a:extLst>
          </p:cNvPr>
          <p:cNvSpPr txBox="1">
            <a:spLocks/>
          </p:cNvSpPr>
          <p:nvPr/>
        </p:nvSpPr>
        <p:spPr>
          <a:xfrm>
            <a:off x="5297760" y="4636008"/>
            <a:ext cx="6251111" cy="17099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/>
              <a:t>Hanson Shen </a:t>
            </a:r>
          </a:p>
          <a:p>
            <a:pPr algn="l"/>
            <a:r>
              <a:rPr lang="en-GB" b="1"/>
              <a:t>Prof Christopher C. Pain</a:t>
            </a:r>
          </a:p>
          <a:p>
            <a:pPr algn="l"/>
            <a:r>
              <a:rPr lang="en-GB" b="1"/>
              <a:t>Dr Claire E. Heaney </a:t>
            </a:r>
          </a:p>
          <a:p>
            <a:pPr algn="l"/>
            <a:r>
              <a:rPr lang="en-GB" b="1"/>
              <a:t>Dr Boyang Chen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2974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nalysing medical x-ray results">
            <a:extLst>
              <a:ext uri="{FF2B5EF4-FFF2-40B4-BE49-F238E27FC236}">
                <a16:creationId xmlns:a16="http://schemas.microsoft.com/office/drawing/2014/main" id="{C705F326-CC86-D808-633A-35A4818392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5884" r="-1" b="-1"/>
          <a:stretch/>
        </p:blipFill>
        <p:spPr>
          <a:xfrm>
            <a:off x="2519309" y="0"/>
            <a:ext cx="9669642" cy="68579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55879"/>
                  <a:lumMod val="70949"/>
                  <a:lumOff val="29051"/>
                </a:schemeClr>
              </a:gs>
              <a:gs pos="46000">
                <a:schemeClr val="bg1">
                  <a:lumMod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2AE3DD1-9169-CEF4-1408-43B4698CC8CB}"/>
              </a:ext>
            </a:extLst>
          </p:cNvPr>
          <p:cNvSpPr/>
          <p:nvPr/>
        </p:nvSpPr>
        <p:spPr>
          <a:xfrm>
            <a:off x="-1806774" y="-1000712"/>
            <a:ext cx="15805548" cy="8859423"/>
          </a:xfrm>
          <a:prstGeom prst="rect">
            <a:avLst/>
          </a:prstGeom>
          <a:solidFill>
            <a:schemeClr val="bg2">
              <a:alpha val="8085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5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B28F6F6D-5E26-3D87-0E66-CBBBFF17A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4859B0-8361-4DED-67A5-200463C748EC}"/>
              </a:ext>
            </a:extLst>
          </p:cNvPr>
          <p:cNvSpPr>
            <a:spLocks noChangeAspect="1"/>
          </p:cNvSpPr>
          <p:nvPr/>
        </p:nvSpPr>
        <p:spPr>
          <a:xfrm>
            <a:off x="2596839" y="2240010"/>
            <a:ext cx="792000" cy="792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C5C31-7DED-EA60-2969-A3E7E1D6CF93}"/>
              </a:ext>
            </a:extLst>
          </p:cNvPr>
          <p:cNvSpPr txBox="1"/>
          <p:nvPr/>
        </p:nvSpPr>
        <p:spPr>
          <a:xfrm>
            <a:off x="3417095" y="2429449"/>
            <a:ext cx="1922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Introduction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E61BD7-4675-A233-93DB-2D8BD12A40D0}"/>
              </a:ext>
            </a:extLst>
          </p:cNvPr>
          <p:cNvSpPr>
            <a:spLocks noChangeAspect="1"/>
          </p:cNvSpPr>
          <p:nvPr/>
        </p:nvSpPr>
        <p:spPr>
          <a:xfrm>
            <a:off x="2596839" y="3647636"/>
            <a:ext cx="792000" cy="792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E46C79-DDEA-F696-B435-23455908EBBA}"/>
              </a:ext>
            </a:extLst>
          </p:cNvPr>
          <p:cNvSpPr txBox="1"/>
          <p:nvPr/>
        </p:nvSpPr>
        <p:spPr>
          <a:xfrm>
            <a:off x="3417095" y="3810856"/>
            <a:ext cx="2612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Literature Review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9450C4C-D03E-1333-A817-056C6E52689F}"/>
              </a:ext>
            </a:extLst>
          </p:cNvPr>
          <p:cNvSpPr>
            <a:spLocks noChangeAspect="1"/>
          </p:cNvSpPr>
          <p:nvPr/>
        </p:nvSpPr>
        <p:spPr>
          <a:xfrm>
            <a:off x="2596839" y="5055263"/>
            <a:ext cx="792000" cy="792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0DDFB-E492-ADE9-95E7-6A02E78509BD}"/>
              </a:ext>
            </a:extLst>
          </p:cNvPr>
          <p:cNvSpPr txBox="1"/>
          <p:nvPr/>
        </p:nvSpPr>
        <p:spPr>
          <a:xfrm>
            <a:off x="3417095" y="5140597"/>
            <a:ext cx="2010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Methodology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F971BE-A831-119E-1001-4353CD275635}"/>
              </a:ext>
            </a:extLst>
          </p:cNvPr>
          <p:cNvSpPr>
            <a:spLocks noChangeAspect="1"/>
          </p:cNvSpPr>
          <p:nvPr/>
        </p:nvSpPr>
        <p:spPr>
          <a:xfrm>
            <a:off x="6958130" y="2184975"/>
            <a:ext cx="792000" cy="792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0CA7DA-B21C-076F-E09B-B5026F6AB992}"/>
              </a:ext>
            </a:extLst>
          </p:cNvPr>
          <p:cNvSpPr txBox="1"/>
          <p:nvPr/>
        </p:nvSpPr>
        <p:spPr>
          <a:xfrm>
            <a:off x="7826201" y="2405178"/>
            <a:ext cx="124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6B58E2D-491C-C0AD-99C9-A0E6521C9A32}"/>
              </a:ext>
            </a:extLst>
          </p:cNvPr>
          <p:cNvSpPr>
            <a:spLocks noChangeAspect="1"/>
          </p:cNvSpPr>
          <p:nvPr/>
        </p:nvSpPr>
        <p:spPr>
          <a:xfrm>
            <a:off x="6958130" y="3645688"/>
            <a:ext cx="792000" cy="792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48224F-F4BF-B877-333C-5645F21F2D70}"/>
              </a:ext>
            </a:extLst>
          </p:cNvPr>
          <p:cNvSpPr txBox="1"/>
          <p:nvPr/>
        </p:nvSpPr>
        <p:spPr>
          <a:xfrm>
            <a:off x="7823603" y="3810855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Conclusion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AFA63871-8B5D-5C16-C3D5-BD2BC881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CONTENTS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AF7F1A-B4B0-3387-BFC4-D10990DD2C05}"/>
              </a:ext>
            </a:extLst>
          </p:cNvPr>
          <p:cNvSpPr txBox="1"/>
          <p:nvPr/>
        </p:nvSpPr>
        <p:spPr>
          <a:xfrm>
            <a:off x="11868030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4358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of the week: Global weather from space | EUMETSAT">
            <a:extLst>
              <a:ext uri="{FF2B5EF4-FFF2-40B4-BE49-F238E27FC236}">
                <a16:creationId xmlns:a16="http://schemas.microsoft.com/office/drawing/2014/main" id="{E9DF2181-0422-5502-C1BA-725E53528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F0438-6D73-95EF-4AF5-D5EBF8FE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INTRODUCTIOIN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94CB40-8370-77AF-1817-2FAA6E3BB06F}"/>
              </a:ext>
            </a:extLst>
          </p:cNvPr>
          <p:cNvSpPr>
            <a:spLocks noChangeAspect="1"/>
          </p:cNvSpPr>
          <p:nvPr/>
        </p:nvSpPr>
        <p:spPr>
          <a:xfrm>
            <a:off x="424200" y="2244272"/>
            <a:ext cx="3240000" cy="324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Topic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Air Pollution 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Public Health Concern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9CD663-05F9-71C0-CCC8-AD6393653057}"/>
              </a:ext>
            </a:extLst>
          </p:cNvPr>
          <p:cNvSpPr>
            <a:spLocks noChangeAspect="1"/>
          </p:cNvSpPr>
          <p:nvPr/>
        </p:nvSpPr>
        <p:spPr>
          <a:xfrm>
            <a:off x="4476000" y="2244272"/>
            <a:ext cx="3240000" cy="324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Question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Prediction Accuracy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Limitations of Traditional Methods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8489CE-3B7B-709F-611D-E5665201D167}"/>
              </a:ext>
            </a:extLst>
          </p:cNvPr>
          <p:cNvSpPr>
            <a:spLocks noChangeAspect="1"/>
          </p:cNvSpPr>
          <p:nvPr/>
        </p:nvSpPr>
        <p:spPr>
          <a:xfrm>
            <a:off x="8527800" y="2244272"/>
            <a:ext cx="3240000" cy="324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Answer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Comprehensive Framework incorporating</a:t>
            </a: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12FB8-29E0-966E-2FC5-7E84E9DBB65B}"/>
              </a:ext>
            </a:extLst>
          </p:cNvPr>
          <p:cNvSpPr txBox="1"/>
          <p:nvPr/>
        </p:nvSpPr>
        <p:spPr>
          <a:xfrm>
            <a:off x="8527800" y="4296568"/>
            <a:ext cx="3286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- Neural Networks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- Computational Fluid Dynamic</a:t>
            </a:r>
          </a:p>
          <a:p>
            <a:r>
              <a:rPr lang="en-US" dirty="0">
                <a:solidFill>
                  <a:sysClr val="windowText" lastClr="000000"/>
                </a:solidFill>
              </a:rPr>
              <a:t>- Data Assimilation</a:t>
            </a:r>
          </a:p>
        </p:txBody>
      </p:sp>
      <p:pic>
        <p:nvPicPr>
          <p:cNvPr id="4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8661D99A-9736-BDEA-BF7B-DABF51CF2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ACDE5356-5AC9-FD0D-362F-DCD5F1C4B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F68F5A-FD62-6728-3068-BCD450C6F232}"/>
              </a:ext>
            </a:extLst>
          </p:cNvPr>
          <p:cNvSpPr txBox="1"/>
          <p:nvPr/>
        </p:nvSpPr>
        <p:spPr>
          <a:xfrm>
            <a:off x="11868030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2610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open book against blurred bookshelf background">
            <a:extLst>
              <a:ext uri="{FF2B5EF4-FFF2-40B4-BE49-F238E27FC236}">
                <a16:creationId xmlns:a16="http://schemas.microsoft.com/office/drawing/2014/main" id="{76BC55E1-06C7-B87E-FA0F-E0EF6B56B7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</a:blip>
          <a:srcRect t="56751" b="1383"/>
          <a:stretch/>
        </p:blipFill>
        <p:spPr>
          <a:xfrm>
            <a:off x="-3" y="0"/>
            <a:ext cx="12192003" cy="27757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884F75-720E-8BC3-69E2-E2869C65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LITERATURE REVIEW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26627B-9FAA-A343-0FAC-822EA653DECB}"/>
              </a:ext>
            </a:extLst>
          </p:cNvPr>
          <p:cNvSpPr>
            <a:spLocks noChangeAspect="1"/>
          </p:cNvSpPr>
          <p:nvPr/>
        </p:nvSpPr>
        <p:spPr>
          <a:xfrm>
            <a:off x="1665217" y="2142407"/>
            <a:ext cx="1260000" cy="126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D2558D-521D-0C05-A94C-82CDFA9F76A3}"/>
              </a:ext>
            </a:extLst>
          </p:cNvPr>
          <p:cNvSpPr>
            <a:spLocks noChangeAspect="1"/>
          </p:cNvSpPr>
          <p:nvPr/>
        </p:nvSpPr>
        <p:spPr>
          <a:xfrm>
            <a:off x="5466000" y="2146698"/>
            <a:ext cx="1260000" cy="126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B282F9-AB56-A352-CF85-992B42077A68}"/>
              </a:ext>
            </a:extLst>
          </p:cNvPr>
          <p:cNvSpPr>
            <a:spLocks noChangeAspect="1"/>
          </p:cNvSpPr>
          <p:nvPr/>
        </p:nvSpPr>
        <p:spPr>
          <a:xfrm>
            <a:off x="9266783" y="2142407"/>
            <a:ext cx="1260000" cy="126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74C9F-F879-67AB-5AB5-2AF61EB8033F}"/>
              </a:ext>
            </a:extLst>
          </p:cNvPr>
          <p:cNvSpPr txBox="1"/>
          <p:nvPr/>
        </p:nvSpPr>
        <p:spPr>
          <a:xfrm>
            <a:off x="4903878" y="3662243"/>
            <a:ext cx="238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Traditional Modelling</a:t>
            </a:r>
          </a:p>
          <a:p>
            <a:pPr algn="ctr"/>
            <a:r>
              <a:rPr lang="en-US" b="1" dirty="0" err="1"/>
              <a:t>v.s</a:t>
            </a:r>
            <a:r>
              <a:rPr lang="en-US" b="1" dirty="0"/>
              <a:t>.</a:t>
            </a:r>
          </a:p>
          <a:p>
            <a:pPr algn="ctr"/>
            <a:r>
              <a:rPr lang="en-US" b="1" dirty="0"/>
              <a:t>Convolutional VAE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B6F42-13A1-1C54-4BBF-210984DD95A3}"/>
              </a:ext>
            </a:extLst>
          </p:cNvPr>
          <p:cNvSpPr txBox="1"/>
          <p:nvPr/>
        </p:nvSpPr>
        <p:spPr>
          <a:xfrm>
            <a:off x="577535" y="3662243"/>
            <a:ext cx="3435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Neural Networks </a:t>
            </a:r>
          </a:p>
          <a:p>
            <a:pPr algn="ctr"/>
            <a:r>
              <a:rPr lang="en-US" b="1" dirty="0"/>
              <a:t>&amp;</a:t>
            </a:r>
          </a:p>
          <a:p>
            <a:pPr algn="ctr"/>
            <a:r>
              <a:rPr lang="en-US" b="1" dirty="0"/>
              <a:t>Computational Fluid Dynamics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6F99B-95E1-8603-979B-66260DEF6CF3}"/>
              </a:ext>
            </a:extLst>
          </p:cNvPr>
          <p:cNvSpPr txBox="1"/>
          <p:nvPr/>
        </p:nvSpPr>
        <p:spPr>
          <a:xfrm>
            <a:off x="8792089" y="3662243"/>
            <a:ext cx="2209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Assimilation </a:t>
            </a:r>
          </a:p>
          <a:p>
            <a:pPr algn="ctr"/>
            <a:r>
              <a:rPr lang="en-US" b="1" dirty="0"/>
              <a:t>with </a:t>
            </a:r>
          </a:p>
          <a:p>
            <a:pPr algn="ctr"/>
            <a:r>
              <a:rPr lang="en-US" b="1" dirty="0"/>
              <a:t>Observational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1EF1A-1697-1274-8DDC-559897CC0865}"/>
              </a:ext>
            </a:extLst>
          </p:cNvPr>
          <p:cNvSpPr txBox="1"/>
          <p:nvPr/>
        </p:nvSpPr>
        <p:spPr>
          <a:xfrm>
            <a:off x="995021" y="6488979"/>
            <a:ext cx="26003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effectLst/>
                <a:latin typeface="NimbusSanL"/>
              </a:rPr>
              <a:t>Using ai libraries for incompressible </a:t>
            </a:r>
          </a:p>
          <a:p>
            <a:r>
              <a:rPr lang="en-GB" sz="1100" dirty="0">
                <a:latin typeface="NimbusSanL"/>
              </a:rPr>
              <a:t>c</a:t>
            </a:r>
            <a:r>
              <a:rPr lang="en-GB" sz="1100" dirty="0">
                <a:effectLst/>
                <a:latin typeface="NimbusSanL"/>
              </a:rPr>
              <a:t>omputational fluid dynamics (Chen et al.)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F1C85-DE7C-4550-5F3D-B12A5696B5EA}"/>
              </a:ext>
            </a:extLst>
          </p:cNvPr>
          <p:cNvSpPr txBox="1"/>
          <p:nvPr/>
        </p:nvSpPr>
        <p:spPr>
          <a:xfrm>
            <a:off x="8781734" y="6496674"/>
            <a:ext cx="22300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effectLst/>
                <a:latin typeface="NimbusSanL"/>
              </a:rPr>
              <a:t>Data assimilation in the latent space </a:t>
            </a:r>
          </a:p>
          <a:p>
            <a:r>
              <a:rPr lang="en-GB" sz="1050" dirty="0">
                <a:effectLst/>
                <a:latin typeface="NimbusSanL"/>
              </a:rPr>
              <a:t>of a neural network </a:t>
            </a:r>
            <a:r>
              <a:rPr lang="en-US" sz="1050" dirty="0"/>
              <a:t>(</a:t>
            </a:r>
            <a:r>
              <a:rPr lang="en-GB" sz="1050" dirty="0">
                <a:effectLst/>
                <a:latin typeface="NimbusSanL"/>
              </a:rPr>
              <a:t>Amendola et al.</a:t>
            </a:r>
            <a:r>
              <a:rPr lang="en-US" sz="105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EEC40-1F73-A3C2-C239-60838AE16407}"/>
              </a:ext>
            </a:extLst>
          </p:cNvPr>
          <p:cNvSpPr txBox="1"/>
          <p:nvPr/>
        </p:nvSpPr>
        <p:spPr>
          <a:xfrm>
            <a:off x="4476870" y="6496674"/>
            <a:ext cx="32367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effectLst/>
                <a:latin typeface="NimbusSanL"/>
              </a:rPr>
              <a:t>Bridging observations, theory and numerical simulation </a:t>
            </a:r>
          </a:p>
          <a:p>
            <a:r>
              <a:rPr lang="en-GB" sz="1050" dirty="0">
                <a:effectLst/>
                <a:latin typeface="NimbusSanL"/>
              </a:rPr>
              <a:t>of the ocean using machine learning (</a:t>
            </a:r>
            <a:r>
              <a:rPr lang="en-GB" sz="1050" dirty="0" err="1">
                <a:effectLst/>
                <a:latin typeface="NimbusSanL"/>
              </a:rPr>
              <a:t>Sonnewald</a:t>
            </a:r>
            <a:r>
              <a:rPr lang="en-GB" sz="1050" dirty="0">
                <a:effectLst/>
                <a:latin typeface="NimbusSanL"/>
              </a:rPr>
              <a:t> et al.)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B5E42-0E4B-B912-8C29-4A8B06669D3F}"/>
              </a:ext>
            </a:extLst>
          </p:cNvPr>
          <p:cNvSpPr txBox="1"/>
          <p:nvPr/>
        </p:nvSpPr>
        <p:spPr>
          <a:xfrm>
            <a:off x="4554455" y="4949979"/>
            <a:ext cx="3081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Generation of Predictions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Computational Resources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Reducing Dimensionality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EEB13-2CF2-B19C-2450-672BEA9BCCBC}"/>
              </a:ext>
            </a:extLst>
          </p:cNvPr>
          <p:cNvSpPr txBox="1"/>
          <p:nvPr/>
        </p:nvSpPr>
        <p:spPr>
          <a:xfrm>
            <a:off x="8252774" y="4949979"/>
            <a:ext cx="3863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Refining the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Adjusting to Realistic Environment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Accuracy of Predictions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496C9-EA27-7134-AF1A-737D835559F1}"/>
              </a:ext>
            </a:extLst>
          </p:cNvPr>
          <p:cNvSpPr txBox="1"/>
          <p:nvPr/>
        </p:nvSpPr>
        <p:spPr>
          <a:xfrm>
            <a:off x="915063" y="4949979"/>
            <a:ext cx="311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NN-based Solver for PDEs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Potential and Performance</a:t>
            </a:r>
          </a:p>
        </p:txBody>
      </p:sp>
      <p:pic>
        <p:nvPicPr>
          <p:cNvPr id="20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68574BD8-682B-E3F2-72EB-377C7E424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803B982C-3EAC-17C8-AA8A-737633524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C7D985-241A-5AAE-CD19-F3AB942FE6BB}"/>
              </a:ext>
            </a:extLst>
          </p:cNvPr>
          <p:cNvSpPr txBox="1"/>
          <p:nvPr/>
        </p:nvSpPr>
        <p:spPr>
          <a:xfrm>
            <a:off x="11868030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6333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554E-87C6-50A3-6944-3D502570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METHODOLOGY – </a:t>
            </a:r>
            <a:r>
              <a:rPr lang="en-US" sz="3600" dirty="0"/>
              <a:t>Overview of the Workflow</a:t>
            </a:r>
            <a:endParaRPr lang="en-US" sz="36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5375E7-B178-7B6B-07D2-8B85C44C9FCF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B1EF642A-6624-4841-CDF0-56434CA0C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F8364869-0D3C-7A3C-0392-DE7F6F62C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F3483-5DE4-061C-F968-515EB2FA9F9F}"/>
              </a:ext>
            </a:extLst>
          </p:cNvPr>
          <p:cNvSpPr txBox="1"/>
          <p:nvPr/>
        </p:nvSpPr>
        <p:spPr>
          <a:xfrm>
            <a:off x="11868030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5</a:t>
            </a:r>
          </a:p>
        </p:txBody>
      </p:sp>
      <p:pic>
        <p:nvPicPr>
          <p:cNvPr id="9" name="Picture 8" descr="A graph of a blue square with a green gradient&#10;&#10;Description automatically generated with medium confidence">
            <a:extLst>
              <a:ext uri="{FF2B5EF4-FFF2-40B4-BE49-F238E27FC236}">
                <a16:creationId xmlns:a16="http://schemas.microsoft.com/office/drawing/2014/main" id="{DB833575-8F92-042A-7528-1990B437F8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16" t="14678" r="27151" b="14077"/>
          <a:stretch/>
        </p:blipFill>
        <p:spPr>
          <a:xfrm>
            <a:off x="9860942" y="4515191"/>
            <a:ext cx="714092" cy="702270"/>
          </a:xfrm>
          <a:prstGeom prst="rect">
            <a:avLst/>
          </a:prstGeom>
        </p:spPr>
      </p:pic>
      <p:pic>
        <p:nvPicPr>
          <p:cNvPr id="10" name="Picture 9" descr="A graph of a blue square with a green and yellow gradient&#10;&#10;Description automatically generated with medium confidence">
            <a:extLst>
              <a:ext uri="{FF2B5EF4-FFF2-40B4-BE49-F238E27FC236}">
                <a16:creationId xmlns:a16="http://schemas.microsoft.com/office/drawing/2014/main" id="{5AF1DB04-2ECF-FF10-6238-F710893361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226" t="14986" r="27360" b="14210"/>
          <a:stretch/>
        </p:blipFill>
        <p:spPr>
          <a:xfrm>
            <a:off x="761292" y="4029336"/>
            <a:ext cx="685688" cy="669167"/>
          </a:xfrm>
          <a:prstGeom prst="rect">
            <a:avLst/>
          </a:prstGeom>
        </p:spPr>
      </p:pic>
      <p:pic>
        <p:nvPicPr>
          <p:cNvPr id="11" name="Picture 10" descr="A graph of a blue square with a green gradient&#10;&#10;Description automatically generated with medium confidence">
            <a:extLst>
              <a:ext uri="{FF2B5EF4-FFF2-40B4-BE49-F238E27FC236}">
                <a16:creationId xmlns:a16="http://schemas.microsoft.com/office/drawing/2014/main" id="{EF8059DE-7F89-D673-96D2-7C2F6205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16" t="14678" r="27151" b="14077"/>
          <a:stretch/>
        </p:blipFill>
        <p:spPr>
          <a:xfrm>
            <a:off x="6835689" y="2451070"/>
            <a:ext cx="714092" cy="702270"/>
          </a:xfrm>
          <a:prstGeom prst="rect">
            <a:avLst/>
          </a:prstGeom>
        </p:spPr>
      </p:pic>
      <p:pic>
        <p:nvPicPr>
          <p:cNvPr id="12" name="Picture 11" descr="A graph of a blue square with a green and yellow gradient&#10;&#10;Description automatically generated with medium confidence">
            <a:extLst>
              <a:ext uri="{FF2B5EF4-FFF2-40B4-BE49-F238E27FC236}">
                <a16:creationId xmlns:a16="http://schemas.microsoft.com/office/drawing/2014/main" id="{C9697D22-0321-1C5B-3DBD-4FF11EF220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695" t="14437" r="28606" b="13598"/>
          <a:stretch/>
        </p:blipFill>
        <p:spPr>
          <a:xfrm>
            <a:off x="829498" y="4090345"/>
            <a:ext cx="685689" cy="702271"/>
          </a:xfrm>
          <a:prstGeom prst="rect">
            <a:avLst/>
          </a:prstGeom>
        </p:spPr>
      </p:pic>
      <p:pic>
        <p:nvPicPr>
          <p:cNvPr id="13" name="Picture 12" descr="A graph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3C44DEC6-226A-C7C3-6000-A78E91B10A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771" t="14809" r="26807" b="11923"/>
          <a:stretch/>
        </p:blipFill>
        <p:spPr>
          <a:xfrm>
            <a:off x="6899543" y="2511746"/>
            <a:ext cx="708276" cy="702270"/>
          </a:xfrm>
          <a:prstGeom prst="rect">
            <a:avLst/>
          </a:prstGeom>
        </p:spPr>
      </p:pic>
      <p:pic>
        <p:nvPicPr>
          <p:cNvPr id="14" name="Picture 13" descr="A graph with a gradient of blue and green&#10;&#10;Description automatically generated with medium confidence">
            <a:extLst>
              <a:ext uri="{FF2B5EF4-FFF2-40B4-BE49-F238E27FC236}">
                <a16:creationId xmlns:a16="http://schemas.microsoft.com/office/drawing/2014/main" id="{A85DF4AE-DF17-2182-9A2A-10114034866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976" t="13718" r="28906" b="13598"/>
          <a:stretch/>
        </p:blipFill>
        <p:spPr>
          <a:xfrm>
            <a:off x="896416" y="4164308"/>
            <a:ext cx="684300" cy="702270"/>
          </a:xfrm>
          <a:prstGeom prst="rect">
            <a:avLst/>
          </a:prstGeom>
        </p:spPr>
      </p:pic>
      <p:pic>
        <p:nvPicPr>
          <p:cNvPr id="15" name="Picture 14" descr="A graph of a graph showing a blue and green gradient&#10;&#10;Description automatically generated with medium confidence">
            <a:extLst>
              <a:ext uri="{FF2B5EF4-FFF2-40B4-BE49-F238E27FC236}">
                <a16:creationId xmlns:a16="http://schemas.microsoft.com/office/drawing/2014/main" id="{FF281571-2ABA-C753-F368-001105A55E0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436" t="14198" r="26792" b="13118"/>
          <a:stretch/>
        </p:blipFill>
        <p:spPr>
          <a:xfrm>
            <a:off x="6965071" y="2593095"/>
            <a:ext cx="718493" cy="702270"/>
          </a:xfrm>
          <a:prstGeom prst="rect">
            <a:avLst/>
          </a:prstGeom>
        </p:spPr>
      </p:pic>
      <p:sp>
        <p:nvSpPr>
          <p:cNvPr id="16" name="Cube 15">
            <a:extLst>
              <a:ext uri="{FF2B5EF4-FFF2-40B4-BE49-F238E27FC236}">
                <a16:creationId xmlns:a16="http://schemas.microsoft.com/office/drawing/2014/main" id="{3EFE2529-4FC3-6272-33CA-8315CDBF6B8A}"/>
              </a:ext>
            </a:extLst>
          </p:cNvPr>
          <p:cNvSpPr/>
          <p:nvPr/>
        </p:nvSpPr>
        <p:spPr>
          <a:xfrm>
            <a:off x="2218119" y="2023377"/>
            <a:ext cx="248623" cy="134344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273E8D58-1F8E-7608-AAA8-86E7DFCD03F7}"/>
              </a:ext>
            </a:extLst>
          </p:cNvPr>
          <p:cNvSpPr/>
          <p:nvPr/>
        </p:nvSpPr>
        <p:spPr>
          <a:xfrm>
            <a:off x="2282102" y="2031518"/>
            <a:ext cx="248623" cy="134344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18B497B-2091-7AFF-B58F-905BC20AC759}"/>
              </a:ext>
            </a:extLst>
          </p:cNvPr>
          <p:cNvSpPr/>
          <p:nvPr/>
        </p:nvSpPr>
        <p:spPr>
          <a:xfrm>
            <a:off x="2348645" y="2031518"/>
            <a:ext cx="248623" cy="134344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0713819-BE52-625D-F1CA-657301F25405}"/>
              </a:ext>
            </a:extLst>
          </p:cNvPr>
          <p:cNvSpPr/>
          <p:nvPr/>
        </p:nvSpPr>
        <p:spPr>
          <a:xfrm>
            <a:off x="2417565" y="2031518"/>
            <a:ext cx="248623" cy="1343446"/>
          </a:xfrm>
          <a:prstGeom prst="cube">
            <a:avLst>
              <a:gd name="adj" fmla="val 80191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CDE067B-89BA-8D0C-21C4-BEDDFBC23887}"/>
              </a:ext>
            </a:extLst>
          </p:cNvPr>
          <p:cNvSpPr/>
          <p:nvPr/>
        </p:nvSpPr>
        <p:spPr>
          <a:xfrm>
            <a:off x="2601987" y="2163859"/>
            <a:ext cx="248623" cy="1074798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47C0ABE-1AAE-62DC-2D87-30000E301700}"/>
              </a:ext>
            </a:extLst>
          </p:cNvPr>
          <p:cNvSpPr/>
          <p:nvPr/>
        </p:nvSpPr>
        <p:spPr>
          <a:xfrm>
            <a:off x="2668530" y="2163859"/>
            <a:ext cx="248623" cy="1074798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A1DC86A6-93AA-49ED-C0F7-BDE317DEDF4D}"/>
              </a:ext>
            </a:extLst>
          </p:cNvPr>
          <p:cNvSpPr/>
          <p:nvPr/>
        </p:nvSpPr>
        <p:spPr>
          <a:xfrm>
            <a:off x="2737450" y="2163859"/>
            <a:ext cx="248623" cy="1074798"/>
          </a:xfrm>
          <a:prstGeom prst="cube">
            <a:avLst>
              <a:gd name="adj" fmla="val 80191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0B4005A6-F7B1-1CB8-CAB9-53C7A832D6D3}"/>
              </a:ext>
            </a:extLst>
          </p:cNvPr>
          <p:cNvSpPr/>
          <p:nvPr/>
        </p:nvSpPr>
        <p:spPr>
          <a:xfrm>
            <a:off x="2887004" y="2303738"/>
            <a:ext cx="248623" cy="79900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911F2015-FB90-78B1-FDFB-D3752627716B}"/>
              </a:ext>
            </a:extLst>
          </p:cNvPr>
          <p:cNvSpPr/>
          <p:nvPr/>
        </p:nvSpPr>
        <p:spPr>
          <a:xfrm>
            <a:off x="2953547" y="2303738"/>
            <a:ext cx="248623" cy="79900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43C4D2F0-1B8F-F0C0-5DBE-D6D3D8B3D99D}"/>
              </a:ext>
            </a:extLst>
          </p:cNvPr>
          <p:cNvSpPr/>
          <p:nvPr/>
        </p:nvSpPr>
        <p:spPr>
          <a:xfrm>
            <a:off x="3022467" y="2303738"/>
            <a:ext cx="248623" cy="799006"/>
          </a:xfrm>
          <a:prstGeom prst="cube">
            <a:avLst>
              <a:gd name="adj" fmla="val 80191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B760F52C-15DC-4434-F33C-3CF34CA861EC}"/>
              </a:ext>
            </a:extLst>
          </p:cNvPr>
          <p:cNvSpPr/>
          <p:nvPr/>
        </p:nvSpPr>
        <p:spPr>
          <a:xfrm>
            <a:off x="3155874" y="2583534"/>
            <a:ext cx="419322" cy="285791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7A69AF07-E65E-495D-B50D-8F1E87D2FDFA}"/>
              </a:ext>
            </a:extLst>
          </p:cNvPr>
          <p:cNvSpPr/>
          <p:nvPr/>
        </p:nvSpPr>
        <p:spPr>
          <a:xfrm>
            <a:off x="3543087" y="2305035"/>
            <a:ext cx="248623" cy="799006"/>
          </a:xfrm>
          <a:prstGeom prst="cube">
            <a:avLst>
              <a:gd name="adj" fmla="val 80191"/>
            </a:avLst>
          </a:prstGeom>
          <a:solidFill>
            <a:srgbClr val="D2675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205BCE-5907-7467-000B-F9F6161CBF71}"/>
              </a:ext>
            </a:extLst>
          </p:cNvPr>
          <p:cNvSpPr/>
          <p:nvPr/>
        </p:nvSpPr>
        <p:spPr>
          <a:xfrm>
            <a:off x="3615371" y="2303738"/>
            <a:ext cx="248623" cy="79900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E7BE69A-458D-BFF4-F515-602DC6AB117D}"/>
              </a:ext>
            </a:extLst>
          </p:cNvPr>
          <p:cNvSpPr/>
          <p:nvPr/>
        </p:nvSpPr>
        <p:spPr>
          <a:xfrm>
            <a:off x="3681914" y="2303738"/>
            <a:ext cx="248623" cy="79900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52537AD-BA3D-D390-3CDD-9C17807A9417}"/>
              </a:ext>
            </a:extLst>
          </p:cNvPr>
          <p:cNvSpPr/>
          <p:nvPr/>
        </p:nvSpPr>
        <p:spPr>
          <a:xfrm>
            <a:off x="3853771" y="2163859"/>
            <a:ext cx="248623" cy="1074798"/>
          </a:xfrm>
          <a:prstGeom prst="cube">
            <a:avLst>
              <a:gd name="adj" fmla="val 80191"/>
            </a:avLst>
          </a:prstGeom>
          <a:solidFill>
            <a:srgbClr val="D2675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18BF71E-7C29-3461-72E2-03F9FEB703AB}"/>
              </a:ext>
            </a:extLst>
          </p:cNvPr>
          <p:cNvSpPr/>
          <p:nvPr/>
        </p:nvSpPr>
        <p:spPr>
          <a:xfrm>
            <a:off x="3931998" y="2163859"/>
            <a:ext cx="248623" cy="1074798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6DBB8F60-0EA6-7E46-B684-A0C59679F0D2}"/>
              </a:ext>
            </a:extLst>
          </p:cNvPr>
          <p:cNvSpPr/>
          <p:nvPr/>
        </p:nvSpPr>
        <p:spPr>
          <a:xfrm>
            <a:off x="3998541" y="2163859"/>
            <a:ext cx="248623" cy="1074798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C9F5EE36-7454-7267-885B-8C57232B61DF}"/>
              </a:ext>
            </a:extLst>
          </p:cNvPr>
          <p:cNvSpPr/>
          <p:nvPr/>
        </p:nvSpPr>
        <p:spPr>
          <a:xfrm>
            <a:off x="4191773" y="2031518"/>
            <a:ext cx="248623" cy="1343446"/>
          </a:xfrm>
          <a:prstGeom prst="cube">
            <a:avLst>
              <a:gd name="adj" fmla="val 80191"/>
            </a:avLst>
          </a:prstGeom>
          <a:solidFill>
            <a:srgbClr val="D2675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4A9D40C1-05E5-2C12-5836-4627BB18E69B}"/>
              </a:ext>
            </a:extLst>
          </p:cNvPr>
          <p:cNvSpPr/>
          <p:nvPr/>
        </p:nvSpPr>
        <p:spPr>
          <a:xfrm>
            <a:off x="4263374" y="2031518"/>
            <a:ext cx="248623" cy="134344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CF5A91D4-C22F-A278-856C-9684915518FD}"/>
              </a:ext>
            </a:extLst>
          </p:cNvPr>
          <p:cNvSpPr/>
          <p:nvPr/>
        </p:nvSpPr>
        <p:spPr>
          <a:xfrm>
            <a:off x="4329917" y="2031518"/>
            <a:ext cx="248623" cy="134344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A4294218-2F25-A192-2A0F-4BDDBB185220}"/>
              </a:ext>
            </a:extLst>
          </p:cNvPr>
          <p:cNvSpPr/>
          <p:nvPr/>
        </p:nvSpPr>
        <p:spPr>
          <a:xfrm>
            <a:off x="4398557" y="2030358"/>
            <a:ext cx="248623" cy="1343446"/>
          </a:xfrm>
          <a:prstGeom prst="cube">
            <a:avLst>
              <a:gd name="adj" fmla="val 80191"/>
            </a:avLst>
          </a:prstGeom>
          <a:solidFill>
            <a:srgbClr val="E7E27A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102155-B81A-902F-435C-A113E0594C94}"/>
              </a:ext>
            </a:extLst>
          </p:cNvPr>
          <p:cNvSpPr/>
          <p:nvPr/>
        </p:nvSpPr>
        <p:spPr>
          <a:xfrm>
            <a:off x="2692161" y="1669599"/>
            <a:ext cx="160706" cy="12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522191-D2AC-C11F-08C8-3F0378764826}"/>
              </a:ext>
            </a:extLst>
          </p:cNvPr>
          <p:cNvSpPr txBox="1"/>
          <p:nvPr/>
        </p:nvSpPr>
        <p:spPr>
          <a:xfrm>
            <a:off x="2779106" y="1636724"/>
            <a:ext cx="145997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Conv + Batch Normalization + </a:t>
            </a:r>
            <a:r>
              <a:rPr lang="en-US" sz="600" dirty="0" err="1"/>
              <a:t>ReLU</a:t>
            </a:r>
            <a:endParaRPr lang="en-US" sz="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B0C4E3-2F67-6B39-932A-A3A759D65851}"/>
              </a:ext>
            </a:extLst>
          </p:cNvPr>
          <p:cNvSpPr/>
          <p:nvPr/>
        </p:nvSpPr>
        <p:spPr>
          <a:xfrm>
            <a:off x="2692161" y="1833152"/>
            <a:ext cx="160706" cy="120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A2B09-E851-3186-BBD9-6B5AEF356584}"/>
              </a:ext>
            </a:extLst>
          </p:cNvPr>
          <p:cNvSpPr txBox="1"/>
          <p:nvPr/>
        </p:nvSpPr>
        <p:spPr>
          <a:xfrm>
            <a:off x="2779107" y="1807185"/>
            <a:ext cx="47455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Pooling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8B5323-4231-3DB0-19FF-5F7143ADD558}"/>
              </a:ext>
            </a:extLst>
          </p:cNvPr>
          <p:cNvSpPr/>
          <p:nvPr/>
        </p:nvSpPr>
        <p:spPr>
          <a:xfrm>
            <a:off x="3140660" y="1828402"/>
            <a:ext cx="160706" cy="120727"/>
          </a:xfrm>
          <a:prstGeom prst="rect">
            <a:avLst/>
          </a:prstGeom>
          <a:solidFill>
            <a:srgbClr val="D267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4578CA-59E5-E295-2EE1-26389EC58221}"/>
              </a:ext>
            </a:extLst>
          </p:cNvPr>
          <p:cNvSpPr/>
          <p:nvPr/>
        </p:nvSpPr>
        <p:spPr>
          <a:xfrm>
            <a:off x="3745591" y="1828983"/>
            <a:ext cx="160706" cy="120727"/>
          </a:xfrm>
          <a:prstGeom prst="rect">
            <a:avLst/>
          </a:prstGeom>
          <a:solidFill>
            <a:srgbClr val="E7E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50F4F5-657B-6796-C296-8C570FA59CBA}"/>
              </a:ext>
            </a:extLst>
          </p:cNvPr>
          <p:cNvSpPr txBox="1"/>
          <p:nvPr/>
        </p:nvSpPr>
        <p:spPr>
          <a:xfrm>
            <a:off x="3231833" y="1797014"/>
            <a:ext cx="6091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/>
              <a:t>Upsampling</a:t>
            </a:r>
            <a:r>
              <a:rPr lang="en-US" sz="600" dirty="0"/>
              <a:t>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E7EE62-7B9F-44B8-0941-B5808D4E9B77}"/>
              </a:ext>
            </a:extLst>
          </p:cNvPr>
          <p:cNvSpPr txBox="1"/>
          <p:nvPr/>
        </p:nvSpPr>
        <p:spPr>
          <a:xfrm>
            <a:off x="3838291" y="1793099"/>
            <a:ext cx="6091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/>
              <a:t>Softmax</a:t>
            </a:r>
            <a:endParaRPr lang="en-US" sz="600" dirty="0"/>
          </a:p>
        </p:txBody>
      </p:sp>
      <p:pic>
        <p:nvPicPr>
          <p:cNvPr id="45" name="Picture 44" descr="A graph of a graph showing a blue and green gradient&#10;&#10;Description automatically generated with medium confidence">
            <a:extLst>
              <a:ext uri="{FF2B5EF4-FFF2-40B4-BE49-F238E27FC236}">
                <a16:creationId xmlns:a16="http://schemas.microsoft.com/office/drawing/2014/main" id="{288A0ECA-F94A-2E77-7358-5FB05CF2B85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436" t="14198" r="26792" b="13118"/>
          <a:stretch/>
        </p:blipFill>
        <p:spPr>
          <a:xfrm>
            <a:off x="9944303" y="4592450"/>
            <a:ext cx="718493" cy="702270"/>
          </a:xfrm>
          <a:prstGeom prst="rect">
            <a:avLst/>
          </a:prstGeom>
        </p:spPr>
      </p:pic>
      <p:pic>
        <p:nvPicPr>
          <p:cNvPr id="46" name="Picture 45" descr="A graph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8F6AD367-C54D-2413-606C-A8853E7EB5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771" t="14809" r="26807" b="11923"/>
          <a:stretch/>
        </p:blipFill>
        <p:spPr>
          <a:xfrm>
            <a:off x="9793550" y="2486508"/>
            <a:ext cx="708276" cy="702270"/>
          </a:xfrm>
          <a:prstGeom prst="rect">
            <a:avLst/>
          </a:prstGeom>
        </p:spPr>
      </p:pic>
      <p:pic>
        <p:nvPicPr>
          <p:cNvPr id="47" name="Picture 46" descr="A graph of a graph showing a blue and green gradient&#10;&#10;Description automatically generated with medium confidence">
            <a:extLst>
              <a:ext uri="{FF2B5EF4-FFF2-40B4-BE49-F238E27FC236}">
                <a16:creationId xmlns:a16="http://schemas.microsoft.com/office/drawing/2014/main" id="{CEE48503-EFED-94A2-E469-4A46AFF8E65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436" t="14198" r="26792" b="13118"/>
          <a:stretch/>
        </p:blipFill>
        <p:spPr>
          <a:xfrm>
            <a:off x="9885623" y="2553646"/>
            <a:ext cx="718493" cy="702270"/>
          </a:xfrm>
          <a:prstGeom prst="rect">
            <a:avLst/>
          </a:prstGeom>
        </p:spPr>
      </p:pic>
      <p:pic>
        <p:nvPicPr>
          <p:cNvPr id="48" name="Picture 47" descr="A graph of a blue square with a green gradient&#10;&#10;Description automatically generated with medium confidence">
            <a:extLst>
              <a:ext uri="{FF2B5EF4-FFF2-40B4-BE49-F238E27FC236}">
                <a16:creationId xmlns:a16="http://schemas.microsoft.com/office/drawing/2014/main" id="{CA972701-7203-1148-9EB3-923266CE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16" t="14678" r="27151" b="14077"/>
          <a:stretch/>
        </p:blipFill>
        <p:spPr>
          <a:xfrm>
            <a:off x="9964020" y="2638198"/>
            <a:ext cx="714092" cy="702270"/>
          </a:xfrm>
          <a:prstGeom prst="rect">
            <a:avLst/>
          </a:prstGeom>
        </p:spPr>
      </p:pic>
      <p:sp>
        <p:nvSpPr>
          <p:cNvPr id="49" name="Left Bracket 48">
            <a:extLst>
              <a:ext uri="{FF2B5EF4-FFF2-40B4-BE49-F238E27FC236}">
                <a16:creationId xmlns:a16="http://schemas.microsoft.com/office/drawing/2014/main" id="{9A1DDDA8-B387-F971-F97B-69D52B6284A7}"/>
              </a:ext>
            </a:extLst>
          </p:cNvPr>
          <p:cNvSpPr/>
          <p:nvPr/>
        </p:nvSpPr>
        <p:spPr>
          <a:xfrm rot="16200000">
            <a:off x="2518866" y="3172040"/>
            <a:ext cx="159834" cy="733581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ket 49">
            <a:extLst>
              <a:ext uri="{FF2B5EF4-FFF2-40B4-BE49-F238E27FC236}">
                <a16:creationId xmlns:a16="http://schemas.microsoft.com/office/drawing/2014/main" id="{91F8FF41-97A6-108F-CDA7-7344BF608B07}"/>
              </a:ext>
            </a:extLst>
          </p:cNvPr>
          <p:cNvSpPr/>
          <p:nvPr/>
        </p:nvSpPr>
        <p:spPr>
          <a:xfrm rot="16200000">
            <a:off x="4180067" y="3144023"/>
            <a:ext cx="174424" cy="778321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E5257B-C140-EA30-8D80-2A167AE713DE}"/>
              </a:ext>
            </a:extLst>
          </p:cNvPr>
          <p:cNvSpPr txBox="1"/>
          <p:nvPr/>
        </p:nvSpPr>
        <p:spPr>
          <a:xfrm>
            <a:off x="2248692" y="3626433"/>
            <a:ext cx="692818" cy="2616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050" b="1" dirty="0"/>
              <a:t>Encoder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3DD9A7-C408-99A5-ABC5-A91CEDB108C5}"/>
              </a:ext>
            </a:extLst>
          </p:cNvPr>
          <p:cNvSpPr txBox="1"/>
          <p:nvPr/>
        </p:nvSpPr>
        <p:spPr>
          <a:xfrm>
            <a:off x="3947592" y="3638691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Decoder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AAA657-29D4-CEE5-9B02-9BEAB8FC1E58}"/>
              </a:ext>
            </a:extLst>
          </p:cNvPr>
          <p:cNvCxnSpPr/>
          <p:nvPr/>
        </p:nvCxnSpPr>
        <p:spPr>
          <a:xfrm>
            <a:off x="6287464" y="2792539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12B64DE-31BE-0B3B-4F22-3CF4EB6E5803}"/>
              </a:ext>
            </a:extLst>
          </p:cNvPr>
          <p:cNvSpPr txBox="1"/>
          <p:nvPr/>
        </p:nvSpPr>
        <p:spPr>
          <a:xfrm>
            <a:off x="6405181" y="3376267"/>
            <a:ext cx="18501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Full scaled Initial Condition</a:t>
            </a:r>
          </a:p>
          <a:p>
            <a:pPr algn="ctr"/>
            <a:r>
              <a:rPr lang="en-US" sz="1050" dirty="0"/>
              <a:t>(concatenate subdomains)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9E78D82-EF8F-AFAA-A5D1-344BF9B722F4}"/>
              </a:ext>
            </a:extLst>
          </p:cNvPr>
          <p:cNvCxnSpPr/>
          <p:nvPr/>
        </p:nvCxnSpPr>
        <p:spPr>
          <a:xfrm>
            <a:off x="7818296" y="2804006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75B5020-0129-8F70-9051-A08762FAE858}"/>
              </a:ext>
            </a:extLst>
          </p:cNvPr>
          <p:cNvSpPr txBox="1"/>
          <p:nvPr/>
        </p:nvSpPr>
        <p:spPr>
          <a:xfrm>
            <a:off x="589637" y="3758073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Historical 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9143EE-B5AB-C39E-69B8-7240BC7E525E}"/>
              </a:ext>
            </a:extLst>
          </p:cNvPr>
          <p:cNvSpPr txBox="1"/>
          <p:nvPr/>
        </p:nvSpPr>
        <p:spPr>
          <a:xfrm>
            <a:off x="2786860" y="1363090"/>
            <a:ext cx="1321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Convolutional VAE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9C76A6B-F3C3-E50D-8C09-3A043F667AB7}"/>
              </a:ext>
            </a:extLst>
          </p:cNvPr>
          <p:cNvCxnSpPr>
            <a:cxnSpLocks/>
          </p:cNvCxnSpPr>
          <p:nvPr/>
        </p:nvCxnSpPr>
        <p:spPr>
          <a:xfrm>
            <a:off x="1733590" y="2815498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128B256-1D7D-15F6-EBFB-5ED91976D76E}"/>
              </a:ext>
            </a:extLst>
          </p:cNvPr>
          <p:cNvSpPr txBox="1"/>
          <p:nvPr/>
        </p:nvSpPr>
        <p:spPr>
          <a:xfrm>
            <a:off x="7761087" y="2021696"/>
            <a:ext cx="20136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Computational Fluid Dynamic</a:t>
            </a:r>
          </a:p>
          <a:p>
            <a:pPr algn="ctr"/>
            <a:r>
              <a:rPr lang="en-US" sz="1050" dirty="0"/>
              <a:t>(AI4PDE)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075012-9EC1-767E-059F-C55B3C57ED59}"/>
              </a:ext>
            </a:extLst>
          </p:cNvPr>
          <p:cNvSpPr txBox="1"/>
          <p:nvPr/>
        </p:nvSpPr>
        <p:spPr>
          <a:xfrm>
            <a:off x="9893705" y="2884310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Simulation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485DF5-5D65-B420-1EEF-F25A1844E8D0}"/>
              </a:ext>
            </a:extLst>
          </p:cNvPr>
          <p:cNvCxnSpPr/>
          <p:nvPr/>
        </p:nvCxnSpPr>
        <p:spPr>
          <a:xfrm>
            <a:off x="9307009" y="2792539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ight Brace 61">
            <a:extLst>
              <a:ext uri="{FF2B5EF4-FFF2-40B4-BE49-F238E27FC236}">
                <a16:creationId xmlns:a16="http://schemas.microsoft.com/office/drawing/2014/main" id="{1409A799-D040-7ECC-26DC-372C7AA1D593}"/>
              </a:ext>
            </a:extLst>
          </p:cNvPr>
          <p:cNvSpPr/>
          <p:nvPr/>
        </p:nvSpPr>
        <p:spPr>
          <a:xfrm>
            <a:off x="10792971" y="2815498"/>
            <a:ext cx="196682" cy="2248258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2E2CBD-45C7-CE6F-BEA9-070B7D5A2E00}"/>
              </a:ext>
            </a:extLst>
          </p:cNvPr>
          <p:cNvSpPr txBox="1"/>
          <p:nvPr/>
        </p:nvSpPr>
        <p:spPr>
          <a:xfrm>
            <a:off x="11068293" y="3758073"/>
            <a:ext cx="12569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Data Mismatch</a:t>
            </a:r>
          </a:p>
          <a:p>
            <a:r>
              <a:rPr lang="en-US" sz="1050" i="1" dirty="0"/>
              <a:t>L</a:t>
            </a:r>
            <a:r>
              <a:rPr lang="en-US" sz="1050" baseline="-25000" dirty="0"/>
              <a:t>MSE</a:t>
            </a:r>
            <a:r>
              <a:rPr lang="en-US" sz="1050" dirty="0"/>
              <a:t>(</a:t>
            </a:r>
            <a:r>
              <a:rPr lang="en-GB" sz="1050" i="1" dirty="0"/>
              <a:t>C</a:t>
            </a:r>
            <a:r>
              <a:rPr lang="en-US" sz="1050" i="1" baseline="30000" dirty="0"/>
              <a:t>0:T+1</a:t>
            </a:r>
            <a:r>
              <a:rPr lang="en-US" sz="1050" i="1" dirty="0"/>
              <a:t>, </a:t>
            </a:r>
            <a:r>
              <a:rPr lang="en-GB" sz="1050" i="1" u="none" strike="noStrike" dirty="0" err="1">
                <a:effectLst/>
              </a:rPr>
              <a:t>Ĉ</a:t>
            </a:r>
            <a:r>
              <a:rPr lang="en-US" sz="1050" i="1" baseline="30000" dirty="0"/>
              <a:t>0:T+1</a:t>
            </a:r>
            <a:r>
              <a:rPr lang="en-US" sz="1050" dirty="0"/>
              <a:t>)</a:t>
            </a:r>
            <a:r>
              <a:rPr lang="en-US" sz="1050" baseline="-25000" dirty="0"/>
              <a:t>	</a:t>
            </a:r>
            <a:endParaRPr lang="en-US" sz="1050" dirty="0"/>
          </a:p>
        </p:txBody>
      </p:sp>
      <p:cxnSp>
        <p:nvCxnSpPr>
          <p:cNvPr id="3072" name="Elbow Connector 3071">
            <a:extLst>
              <a:ext uri="{FF2B5EF4-FFF2-40B4-BE49-F238E27FC236}">
                <a16:creationId xmlns:a16="http://schemas.microsoft.com/office/drawing/2014/main" id="{15082AC8-E398-7775-EC2C-C45A63E723AE}"/>
              </a:ext>
            </a:extLst>
          </p:cNvPr>
          <p:cNvCxnSpPr>
            <a:cxnSpLocks/>
            <a:stCxn id="63" idx="2"/>
            <a:endCxn id="3076" idx="3"/>
          </p:cNvCxnSpPr>
          <p:nvPr/>
        </p:nvCxnSpPr>
        <p:spPr>
          <a:xfrm rot="5400000">
            <a:off x="6915785" y="1406210"/>
            <a:ext cx="1852031" cy="770991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3" name="TextBox 3072">
            <a:extLst>
              <a:ext uri="{FF2B5EF4-FFF2-40B4-BE49-F238E27FC236}">
                <a16:creationId xmlns:a16="http://schemas.microsoft.com/office/drawing/2014/main" id="{14FCEC73-8E10-B3E6-9FB7-A2BD7172C910}"/>
              </a:ext>
            </a:extLst>
          </p:cNvPr>
          <p:cNvSpPr txBox="1"/>
          <p:nvPr/>
        </p:nvSpPr>
        <p:spPr>
          <a:xfrm>
            <a:off x="6647464" y="6177408"/>
            <a:ext cx="3019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Backpropagate Loss </a:t>
            </a:r>
            <a:r>
              <a:rPr lang="en-US" sz="1200" dirty="0"/>
              <a:t>(Auto-differentiation)</a:t>
            </a: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813CEF95-654A-DCC6-5901-02B06E5A6C44}"/>
              </a:ext>
            </a:extLst>
          </p:cNvPr>
          <p:cNvSpPr txBox="1"/>
          <p:nvPr/>
        </p:nvSpPr>
        <p:spPr>
          <a:xfrm>
            <a:off x="7193940" y="5922566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u="none" strike="noStrike" dirty="0" err="1">
                <a:effectLst/>
              </a:rPr>
              <a:t>Ĉ</a:t>
            </a:r>
            <a:r>
              <a:rPr lang="en-US" sz="1200" i="1" baseline="30000" dirty="0"/>
              <a:t>0:T+1</a:t>
            </a:r>
            <a:r>
              <a:rPr lang="en-US" sz="1200" i="1" dirty="0"/>
              <a:t> = F(f</a:t>
            </a:r>
            <a:r>
              <a:rPr lang="el-GR" sz="1200" b="0" i="0" u="none" strike="noStrike" baseline="-25000" dirty="0">
                <a:solidFill>
                  <a:srgbClr val="040C28"/>
                </a:solidFill>
                <a:effectLst/>
                <a:latin typeface="Google Sans"/>
              </a:rPr>
              <a:t>θ</a:t>
            </a:r>
            <a:r>
              <a:rPr lang="en-US" sz="1200" i="1" dirty="0"/>
              <a:t>, </a:t>
            </a:r>
            <a:r>
              <a:rPr lang="en-GB" sz="1200" i="1" dirty="0"/>
              <a:t>C</a:t>
            </a:r>
            <a:r>
              <a:rPr lang="en-US" sz="1200" i="1" baseline="30000" dirty="0"/>
              <a:t>0:T+1</a:t>
            </a:r>
            <a:r>
              <a:rPr lang="en-US" sz="1200" i="1" dirty="0"/>
              <a:t>, T)</a:t>
            </a:r>
            <a:endParaRPr lang="en-US" sz="1200" dirty="0"/>
          </a:p>
        </p:txBody>
      </p:sp>
      <p:sp>
        <p:nvSpPr>
          <p:cNvPr id="3076" name="Rectangle 3075">
            <a:extLst>
              <a:ext uri="{FF2B5EF4-FFF2-40B4-BE49-F238E27FC236}">
                <a16:creationId xmlns:a16="http://schemas.microsoft.com/office/drawing/2014/main" id="{B3EC98F9-8648-A559-9312-50CFAE1630A4}"/>
              </a:ext>
            </a:extLst>
          </p:cNvPr>
          <p:cNvSpPr/>
          <p:nvPr/>
        </p:nvSpPr>
        <p:spPr>
          <a:xfrm>
            <a:off x="2908075" y="5913806"/>
            <a:ext cx="1078765" cy="54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Gradient</a:t>
            </a:r>
            <a:endParaRPr lang="en-US" sz="1200" b="1" dirty="0"/>
          </a:p>
        </p:txBody>
      </p: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60A3FE1A-B17A-8994-5F4E-F89953A751B4}"/>
              </a:ext>
            </a:extLst>
          </p:cNvPr>
          <p:cNvCxnSpPr>
            <a:cxnSpLocks/>
            <a:stCxn id="3076" idx="0"/>
            <a:endCxn id="3096" idx="2"/>
          </p:cNvCxnSpPr>
          <p:nvPr/>
        </p:nvCxnSpPr>
        <p:spPr>
          <a:xfrm flipH="1" flipV="1">
            <a:off x="3425565" y="3883086"/>
            <a:ext cx="21893" cy="20307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8" name="TextBox 3077">
            <a:extLst>
              <a:ext uri="{FF2B5EF4-FFF2-40B4-BE49-F238E27FC236}">
                <a16:creationId xmlns:a16="http://schemas.microsoft.com/office/drawing/2014/main" id="{9D6BFE90-5D72-455D-1656-453A39994F8C}"/>
              </a:ext>
            </a:extLst>
          </p:cNvPr>
          <p:cNvSpPr txBox="1"/>
          <p:nvPr/>
        </p:nvSpPr>
        <p:spPr>
          <a:xfrm>
            <a:off x="3615371" y="4650882"/>
            <a:ext cx="1268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Update</a:t>
            </a:r>
          </a:p>
          <a:p>
            <a:pPr algn="ctr"/>
            <a:r>
              <a:rPr lang="en-US" sz="1100" b="1" dirty="0"/>
              <a:t>(latent variables)</a:t>
            </a:r>
          </a:p>
        </p:txBody>
      </p:sp>
      <p:pic>
        <p:nvPicPr>
          <p:cNvPr id="3079" name="Picture 3078" descr="An aerial view of an iceberg&#10;&#10;Description automatically generated">
            <a:extLst>
              <a:ext uri="{FF2B5EF4-FFF2-40B4-BE49-F238E27FC236}">
                <a16:creationId xmlns:a16="http://schemas.microsoft.com/office/drawing/2014/main" id="{200B8427-CEE7-CD72-F3D6-6B4E92EA6D4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319841" y="2447094"/>
            <a:ext cx="900000" cy="900000"/>
          </a:xfrm>
          <a:prstGeom prst="rect">
            <a:avLst/>
          </a:prstGeom>
        </p:spPr>
      </p:pic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F7D20D31-B7CF-ED46-5B30-F5DF0F51A5A8}"/>
              </a:ext>
            </a:extLst>
          </p:cNvPr>
          <p:cNvCxnSpPr/>
          <p:nvPr/>
        </p:nvCxnSpPr>
        <p:spPr>
          <a:xfrm>
            <a:off x="9393760" y="4935633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1" name="TextBox 3080">
            <a:extLst>
              <a:ext uri="{FF2B5EF4-FFF2-40B4-BE49-F238E27FC236}">
                <a16:creationId xmlns:a16="http://schemas.microsoft.com/office/drawing/2014/main" id="{D8AB0254-FEF6-018C-FD72-D8BCE5BB8148}"/>
              </a:ext>
            </a:extLst>
          </p:cNvPr>
          <p:cNvSpPr txBox="1"/>
          <p:nvPr/>
        </p:nvSpPr>
        <p:spPr>
          <a:xfrm>
            <a:off x="7722614" y="4187788"/>
            <a:ext cx="20906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Environmental Data Monitoring</a:t>
            </a:r>
          </a:p>
        </p:txBody>
      </p:sp>
      <p:sp>
        <p:nvSpPr>
          <p:cNvPr id="3082" name="Right Brace 3081">
            <a:extLst>
              <a:ext uri="{FF2B5EF4-FFF2-40B4-BE49-F238E27FC236}">
                <a16:creationId xmlns:a16="http://schemas.microsoft.com/office/drawing/2014/main" id="{93947D22-8C10-2B3A-E2E2-822EE602835B}"/>
              </a:ext>
            </a:extLst>
          </p:cNvPr>
          <p:cNvSpPr/>
          <p:nvPr/>
        </p:nvSpPr>
        <p:spPr>
          <a:xfrm rot="16200000">
            <a:off x="1088663" y="4995609"/>
            <a:ext cx="216001" cy="1238694"/>
          </a:xfrm>
          <a:prstGeom prst="righ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F64CFE53-AC9B-AD07-6282-E7494B45C893}"/>
              </a:ext>
            </a:extLst>
          </p:cNvPr>
          <p:cNvSpPr txBox="1"/>
          <p:nvPr/>
        </p:nvSpPr>
        <p:spPr>
          <a:xfrm>
            <a:off x="1370940" y="6575730"/>
            <a:ext cx="997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Traffic Data</a:t>
            </a:r>
          </a:p>
        </p:txBody>
      </p:sp>
      <p:pic>
        <p:nvPicPr>
          <p:cNvPr id="3084" name="Picture 8" descr="Traffic layers | Maps SDK for Android | TomTom Developer Portal">
            <a:extLst>
              <a:ext uri="{FF2B5EF4-FFF2-40B4-BE49-F238E27FC236}">
                <a16:creationId xmlns:a16="http://schemas.microsoft.com/office/drawing/2014/main" id="{99E0DD57-6FF5-C074-88A2-491F6FC8D05B}"/>
              </a:ext>
            </a:extLst>
          </p:cNvPr>
          <p:cNvPicPr>
            <a:picLocks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3" r="-274" b="20385"/>
          <a:stretch/>
        </p:blipFill>
        <p:spPr bwMode="auto">
          <a:xfrm>
            <a:off x="1394610" y="574444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TextBox 3084">
            <a:extLst>
              <a:ext uri="{FF2B5EF4-FFF2-40B4-BE49-F238E27FC236}">
                <a16:creationId xmlns:a16="http://schemas.microsoft.com/office/drawing/2014/main" id="{927A0780-210A-DCE0-D4C3-5E505C8EE5A7}"/>
              </a:ext>
            </a:extLst>
          </p:cNvPr>
          <p:cNvSpPr txBox="1"/>
          <p:nvPr/>
        </p:nvSpPr>
        <p:spPr>
          <a:xfrm>
            <a:off x="-13252" y="6581301"/>
            <a:ext cx="12057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Structured Mesh</a:t>
            </a:r>
          </a:p>
        </p:txBody>
      </p:sp>
      <p:pic>
        <p:nvPicPr>
          <p:cNvPr id="3086" name="Picture 3085" descr="A graph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0E22161D-695F-29DB-A705-93BF23E6C5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771" t="14809" r="26807" b="11923"/>
          <a:stretch/>
        </p:blipFill>
        <p:spPr>
          <a:xfrm>
            <a:off x="10022334" y="4669836"/>
            <a:ext cx="708276" cy="702270"/>
          </a:xfrm>
          <a:prstGeom prst="rect">
            <a:avLst/>
          </a:prstGeom>
        </p:spPr>
      </p:pic>
      <p:pic>
        <p:nvPicPr>
          <p:cNvPr id="3087" name="Picture 4" descr="Pollutant dispersion by tall buildings: laboratory experiments and  Large-Eddy Simulation | Experiments in Fluids">
            <a:extLst>
              <a:ext uri="{FF2B5EF4-FFF2-40B4-BE49-F238E27FC236}">
                <a16:creationId xmlns:a16="http://schemas.microsoft.com/office/drawing/2014/main" id="{73240940-E32D-4A2F-7601-731C6F170B9A}"/>
              </a:ext>
            </a:extLst>
          </p:cNvPr>
          <p:cNvPicPr>
            <a:picLocks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8" t="39199" r="39524" b="27369"/>
          <a:stretch/>
        </p:blipFill>
        <p:spPr bwMode="auto">
          <a:xfrm>
            <a:off x="248900" y="574444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6" descr="CERC &gt; Environmental software &gt; ADMS-Urban model">
            <a:extLst>
              <a:ext uri="{FF2B5EF4-FFF2-40B4-BE49-F238E27FC236}">
                <a16:creationId xmlns:a16="http://schemas.microsoft.com/office/drawing/2014/main" id="{747E9371-1730-CC1C-7CC3-0A8EE3C60891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33" y="4493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TextBox 3088">
            <a:extLst>
              <a:ext uri="{FF2B5EF4-FFF2-40B4-BE49-F238E27FC236}">
                <a16:creationId xmlns:a16="http://schemas.microsoft.com/office/drawing/2014/main" id="{3B20D8A7-DD8D-1F1B-CC66-F0837F4A1516}"/>
              </a:ext>
            </a:extLst>
          </p:cNvPr>
          <p:cNvSpPr txBox="1"/>
          <p:nvPr/>
        </p:nvSpPr>
        <p:spPr>
          <a:xfrm>
            <a:off x="9934279" y="4895634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Observation</a:t>
            </a:r>
          </a:p>
        </p:txBody>
      </p:sp>
      <p:sp>
        <p:nvSpPr>
          <p:cNvPr id="3090" name="Oval 3089">
            <a:extLst>
              <a:ext uri="{FF2B5EF4-FFF2-40B4-BE49-F238E27FC236}">
                <a16:creationId xmlns:a16="http://schemas.microsoft.com/office/drawing/2014/main" id="{83116D30-A6BF-8397-D4D9-367CF6E651FE}"/>
              </a:ext>
            </a:extLst>
          </p:cNvPr>
          <p:cNvSpPr>
            <a:spLocks noChangeAspect="1"/>
          </p:cNvSpPr>
          <p:nvPr/>
        </p:nvSpPr>
        <p:spPr>
          <a:xfrm>
            <a:off x="720218" y="5243701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12FE0199-F029-3BE5-2D5C-286E98E67411}"/>
              </a:ext>
            </a:extLst>
          </p:cNvPr>
          <p:cNvSpPr txBox="1"/>
          <p:nvPr/>
        </p:nvSpPr>
        <p:spPr>
          <a:xfrm>
            <a:off x="691855" y="5252083"/>
            <a:ext cx="367408" cy="216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 u="none" strike="noStrike" dirty="0">
                <a:solidFill>
                  <a:srgbClr val="373637"/>
                </a:solidFill>
                <a:effectLst/>
              </a:rPr>
              <a:t>𝑥</a:t>
            </a:r>
            <a:r>
              <a:rPr lang="en-GB" sz="1000" b="0" i="0" u="none" strike="noStrike" baseline="-25000" dirty="0">
                <a:solidFill>
                  <a:srgbClr val="373637"/>
                </a:solidFill>
                <a:effectLst/>
              </a:rPr>
              <a:t>0,1</a:t>
            </a:r>
            <a:endParaRPr lang="en-GB" sz="1000" b="0" i="0" u="none" strike="noStrike" dirty="0">
              <a:solidFill>
                <a:srgbClr val="373637"/>
              </a:solidFill>
              <a:effectLst/>
            </a:endParaRPr>
          </a:p>
        </p:txBody>
      </p:sp>
      <p:sp>
        <p:nvSpPr>
          <p:cNvPr id="3092" name="Oval 3091">
            <a:extLst>
              <a:ext uri="{FF2B5EF4-FFF2-40B4-BE49-F238E27FC236}">
                <a16:creationId xmlns:a16="http://schemas.microsoft.com/office/drawing/2014/main" id="{07C6362B-D280-8BB7-7584-4E4C6D989E10}"/>
              </a:ext>
            </a:extLst>
          </p:cNvPr>
          <p:cNvSpPr>
            <a:spLocks noChangeAspect="1"/>
          </p:cNvSpPr>
          <p:nvPr/>
        </p:nvSpPr>
        <p:spPr>
          <a:xfrm>
            <a:off x="1373778" y="5240616"/>
            <a:ext cx="288000" cy="288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i="1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3093" name="TextBox 3092">
            <a:extLst>
              <a:ext uri="{FF2B5EF4-FFF2-40B4-BE49-F238E27FC236}">
                <a16:creationId xmlns:a16="http://schemas.microsoft.com/office/drawing/2014/main" id="{96E1E0D6-9C5C-09C7-196B-04D84736C4C8}"/>
              </a:ext>
            </a:extLst>
          </p:cNvPr>
          <p:cNvSpPr txBox="1"/>
          <p:nvPr/>
        </p:nvSpPr>
        <p:spPr>
          <a:xfrm>
            <a:off x="1345415" y="5248998"/>
            <a:ext cx="367408" cy="216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 u="none" strike="noStrike" dirty="0">
                <a:solidFill>
                  <a:srgbClr val="373637"/>
                </a:solidFill>
                <a:effectLst/>
              </a:rPr>
              <a:t>𝑥</a:t>
            </a:r>
            <a:r>
              <a:rPr lang="en-GB" sz="1000" b="0" i="0" u="none" strike="noStrike" baseline="-25000" dirty="0">
                <a:solidFill>
                  <a:srgbClr val="373637"/>
                </a:solidFill>
                <a:effectLst/>
              </a:rPr>
              <a:t>0,2</a:t>
            </a:r>
            <a:endParaRPr lang="en-GB" sz="1000" b="0" i="0" u="none" strike="noStrike" dirty="0">
              <a:solidFill>
                <a:srgbClr val="373637"/>
              </a:solidFill>
              <a:effectLst/>
            </a:endParaRPr>
          </a:p>
        </p:txBody>
      </p:sp>
      <p:cxnSp>
        <p:nvCxnSpPr>
          <p:cNvPr id="3094" name="Straight Arrow Connector 3093">
            <a:extLst>
              <a:ext uri="{FF2B5EF4-FFF2-40B4-BE49-F238E27FC236}">
                <a16:creationId xmlns:a16="http://schemas.microsoft.com/office/drawing/2014/main" id="{69D11F17-C954-C962-C10B-01865CBC493B}"/>
              </a:ext>
            </a:extLst>
          </p:cNvPr>
          <p:cNvCxnSpPr>
            <a:cxnSpLocks/>
          </p:cNvCxnSpPr>
          <p:nvPr/>
        </p:nvCxnSpPr>
        <p:spPr>
          <a:xfrm flipV="1">
            <a:off x="1192527" y="4988838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5" name="Left Bracket 3094">
            <a:extLst>
              <a:ext uri="{FF2B5EF4-FFF2-40B4-BE49-F238E27FC236}">
                <a16:creationId xmlns:a16="http://schemas.microsoft.com/office/drawing/2014/main" id="{D4EC1EB5-BC6A-0D44-34AF-791ACA73A1AB}"/>
              </a:ext>
            </a:extLst>
          </p:cNvPr>
          <p:cNvSpPr/>
          <p:nvPr/>
        </p:nvSpPr>
        <p:spPr>
          <a:xfrm rot="16200000">
            <a:off x="3297834" y="3349335"/>
            <a:ext cx="179909" cy="358919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TextBox 3095">
            <a:extLst>
              <a:ext uri="{FF2B5EF4-FFF2-40B4-BE49-F238E27FC236}">
                <a16:creationId xmlns:a16="http://schemas.microsoft.com/office/drawing/2014/main" id="{B123233D-9D63-63E6-99A6-94C4F0BB8F0B}"/>
              </a:ext>
            </a:extLst>
          </p:cNvPr>
          <p:cNvSpPr txBox="1"/>
          <p:nvPr/>
        </p:nvSpPr>
        <p:spPr>
          <a:xfrm>
            <a:off x="2932481" y="3629170"/>
            <a:ext cx="986167" cy="25391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050" b="1" dirty="0"/>
              <a:t>Latent Space</a:t>
            </a:r>
          </a:p>
        </p:txBody>
      </p:sp>
      <p:sp>
        <p:nvSpPr>
          <p:cNvPr id="3097" name="TextBox 3096">
            <a:extLst>
              <a:ext uri="{FF2B5EF4-FFF2-40B4-BE49-F238E27FC236}">
                <a16:creationId xmlns:a16="http://schemas.microsoft.com/office/drawing/2014/main" id="{1B217C79-3D92-CC79-D47B-1579FC7EF2C9}"/>
              </a:ext>
            </a:extLst>
          </p:cNvPr>
          <p:cNvSpPr txBox="1"/>
          <p:nvPr/>
        </p:nvSpPr>
        <p:spPr>
          <a:xfrm>
            <a:off x="663887" y="1917608"/>
            <a:ext cx="9893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Training Set</a:t>
            </a:r>
          </a:p>
          <a:p>
            <a:pPr algn="ctr"/>
            <a:r>
              <a:rPr lang="en-US" sz="1050" dirty="0"/>
              <a:t>(subdomains)</a:t>
            </a:r>
          </a:p>
        </p:txBody>
      </p:sp>
      <p:cxnSp>
        <p:nvCxnSpPr>
          <p:cNvPr id="3098" name="Straight Arrow Connector 3097">
            <a:extLst>
              <a:ext uri="{FF2B5EF4-FFF2-40B4-BE49-F238E27FC236}">
                <a16:creationId xmlns:a16="http://schemas.microsoft.com/office/drawing/2014/main" id="{C2D2658D-632A-4546-BAA5-6EF06E221F0F}"/>
              </a:ext>
            </a:extLst>
          </p:cNvPr>
          <p:cNvCxnSpPr>
            <a:cxnSpLocks/>
          </p:cNvCxnSpPr>
          <p:nvPr/>
        </p:nvCxnSpPr>
        <p:spPr>
          <a:xfrm flipV="1">
            <a:off x="1194913" y="3387189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99" name="Picture 3098" descr="A screenshot of a blue and green gradient&#10;&#10;Description automatically generated">
            <a:extLst>
              <a:ext uri="{FF2B5EF4-FFF2-40B4-BE49-F238E27FC236}">
                <a16:creationId xmlns:a16="http://schemas.microsoft.com/office/drawing/2014/main" id="{FED02279-9A05-0A8B-FEF8-D434DC44E8C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2468"/>
          <a:stretch/>
        </p:blipFill>
        <p:spPr>
          <a:xfrm>
            <a:off x="735193" y="2370457"/>
            <a:ext cx="873308" cy="966785"/>
          </a:xfrm>
          <a:prstGeom prst="rect">
            <a:avLst/>
          </a:prstGeom>
        </p:spPr>
      </p:pic>
      <p:pic>
        <p:nvPicPr>
          <p:cNvPr id="3100" name="Picture 3099" descr="A screenshot of a blue and green gradient&#10;&#10;Description automatically generated">
            <a:extLst>
              <a:ext uri="{FF2B5EF4-FFF2-40B4-BE49-F238E27FC236}">
                <a16:creationId xmlns:a16="http://schemas.microsoft.com/office/drawing/2014/main" id="{D9210300-BF02-8C12-BF23-DA4FE82E280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2468"/>
          <a:stretch/>
        </p:blipFill>
        <p:spPr>
          <a:xfrm>
            <a:off x="5263670" y="2379871"/>
            <a:ext cx="873308" cy="966785"/>
          </a:xfrm>
          <a:prstGeom prst="rect">
            <a:avLst/>
          </a:prstGeom>
        </p:spPr>
      </p:pic>
      <p:sp>
        <p:nvSpPr>
          <p:cNvPr id="3101" name="TextBox 3100">
            <a:extLst>
              <a:ext uri="{FF2B5EF4-FFF2-40B4-BE49-F238E27FC236}">
                <a16:creationId xmlns:a16="http://schemas.microsoft.com/office/drawing/2014/main" id="{2DE9D715-BAFC-DA95-058C-D17F5F5E7B49}"/>
              </a:ext>
            </a:extLst>
          </p:cNvPr>
          <p:cNvSpPr txBox="1"/>
          <p:nvPr/>
        </p:nvSpPr>
        <p:spPr>
          <a:xfrm>
            <a:off x="4775231" y="2030358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Generated Initial Condition</a:t>
            </a:r>
            <a:endParaRPr lang="en-US" sz="1050" dirty="0"/>
          </a:p>
        </p:txBody>
      </p:sp>
      <p:cxnSp>
        <p:nvCxnSpPr>
          <p:cNvPr id="3102" name="Straight Arrow Connector 3101">
            <a:extLst>
              <a:ext uri="{FF2B5EF4-FFF2-40B4-BE49-F238E27FC236}">
                <a16:creationId xmlns:a16="http://schemas.microsoft.com/office/drawing/2014/main" id="{80F61E07-30C3-32F3-DDAD-0E5314DAA677}"/>
              </a:ext>
            </a:extLst>
          </p:cNvPr>
          <p:cNvCxnSpPr/>
          <p:nvPr/>
        </p:nvCxnSpPr>
        <p:spPr>
          <a:xfrm>
            <a:off x="4801336" y="2765281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03" name="Picture 3102" descr="Cycle Arrows Images – Browse 667,706 Stock Photos, Vectors, and Video |  Adobe Stock">
            <a:extLst>
              <a:ext uri="{FF2B5EF4-FFF2-40B4-BE49-F238E27FC236}">
                <a16:creationId xmlns:a16="http://schemas.microsoft.com/office/drawing/2014/main" id="{BFD49E9B-E420-7763-CBFC-5D7B712DF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4" t="15591" r="50000" b="16615"/>
          <a:stretch/>
        </p:blipFill>
        <p:spPr bwMode="auto">
          <a:xfrm>
            <a:off x="5583619" y="4093745"/>
            <a:ext cx="1531918" cy="144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83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/>
      <p:bldP spid="41" grpId="0" animBg="1"/>
      <p:bldP spid="42" grpId="0" animBg="1"/>
      <p:bldP spid="43" grpId="0"/>
      <p:bldP spid="44" grpId="0"/>
      <p:bldP spid="49" grpId="0" animBg="1"/>
      <p:bldP spid="50" grpId="0" animBg="1"/>
      <p:bldP spid="51" grpId="0"/>
      <p:bldP spid="52" grpId="0"/>
      <p:bldP spid="54" grpId="0"/>
      <p:bldP spid="56" grpId="0"/>
      <p:bldP spid="57" grpId="0"/>
      <p:bldP spid="59" grpId="0"/>
      <p:bldP spid="60" grpId="0"/>
      <p:bldP spid="62" grpId="0" animBg="1"/>
      <p:bldP spid="63" grpId="0"/>
      <p:bldP spid="3073" grpId="0"/>
      <p:bldP spid="3075" grpId="0"/>
      <p:bldP spid="3076" grpId="0" animBg="1"/>
      <p:bldP spid="3078" grpId="0"/>
      <p:bldP spid="3081" grpId="0"/>
      <p:bldP spid="3082" grpId="0" animBg="1"/>
      <p:bldP spid="3083" grpId="0"/>
      <p:bldP spid="3085" grpId="0"/>
      <p:bldP spid="3089" grpId="0"/>
      <p:bldP spid="3090" grpId="0" animBg="1"/>
      <p:bldP spid="3091" grpId="0"/>
      <p:bldP spid="3092" grpId="0" animBg="1"/>
      <p:bldP spid="3093" grpId="0"/>
      <p:bldP spid="3095" grpId="0" animBg="1"/>
      <p:bldP spid="3096" grpId="0"/>
      <p:bldP spid="3097" grpId="0"/>
      <p:bldP spid="3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ED96-208A-0C93-1CD8-8F72894D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METHODOLOGY - </a:t>
            </a:r>
            <a:r>
              <a:rPr lang="en-US" sz="3200" dirty="0"/>
              <a:t>Setup of a Test Case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F726A2E7-251F-6E8D-4C52-13D55C83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49" y="1690688"/>
            <a:ext cx="10019900" cy="4232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7616B-4288-A925-9E43-4E8A3456D6B1}"/>
              </a:ext>
            </a:extLst>
          </p:cNvPr>
          <p:cNvSpPr txBox="1"/>
          <p:nvPr/>
        </p:nvSpPr>
        <p:spPr>
          <a:xfrm>
            <a:off x="908197" y="6519446"/>
            <a:ext cx="1042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effectLst/>
              </a:rPr>
              <a:t>Sensor locations: Optimising sensor location using neural networks applied to air pollution (Zhan Xuan &amp; Hong Xuan)</a:t>
            </a:r>
            <a:endParaRPr lang="en-GB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A0F3F9-4BD4-3947-D647-89AD71AFEA9A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F02E0D62-114E-EF26-5631-992947EE45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B8EF28A1-36FF-6740-F534-65E84EE26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13FC41-2F00-9B2B-8507-A60026988041}"/>
              </a:ext>
            </a:extLst>
          </p:cNvPr>
          <p:cNvSpPr txBox="1"/>
          <p:nvPr/>
        </p:nvSpPr>
        <p:spPr>
          <a:xfrm>
            <a:off x="11868030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C1C0E3-74F9-A9F6-5CAF-04FE7020BF58}"/>
              </a:ext>
            </a:extLst>
          </p:cNvPr>
          <p:cNvSpPr txBox="1"/>
          <p:nvPr/>
        </p:nvSpPr>
        <p:spPr>
          <a:xfrm>
            <a:off x="8053754" y="5950857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(512, 512)</a:t>
            </a:r>
          </a:p>
        </p:txBody>
      </p:sp>
    </p:spTree>
    <p:extLst>
      <p:ext uri="{BB962C8B-B14F-4D97-AF65-F5344CB8AC3E}">
        <p14:creationId xmlns:p14="http://schemas.microsoft.com/office/powerpoint/2010/main" val="122075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AC4A-A209-3AC6-08F3-730049F6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B7D3-5C2C-FE2D-556F-2926C360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METHODOLOGY – </a:t>
            </a:r>
            <a:r>
              <a:rPr lang="en-US" sz="3200" dirty="0"/>
              <a:t>Data Preprocessing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FDC4D2-6C37-B733-C6C3-FE9FF04C1DEF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3E078BE9-8359-9A54-1A5B-AB13D68DC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74121F72-28CF-E500-6F82-FD8365104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585FE-C647-F4FC-C219-DCA23A084374}"/>
              </a:ext>
            </a:extLst>
          </p:cNvPr>
          <p:cNvSpPr txBox="1"/>
          <p:nvPr/>
        </p:nvSpPr>
        <p:spPr>
          <a:xfrm>
            <a:off x="11868030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  <p:pic>
        <p:nvPicPr>
          <p:cNvPr id="47" name="Picture 46" descr="A blue square with black text&#10;&#10;Description automatically generated">
            <a:extLst>
              <a:ext uri="{FF2B5EF4-FFF2-40B4-BE49-F238E27FC236}">
                <a16:creationId xmlns:a16="http://schemas.microsoft.com/office/drawing/2014/main" id="{C7E50396-C8D8-A805-EF88-55BE8716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4" y="1311627"/>
            <a:ext cx="9188073" cy="2651285"/>
          </a:xfrm>
          <a:prstGeom prst="rect">
            <a:avLst/>
          </a:prstGeom>
        </p:spPr>
      </p:pic>
      <p:pic>
        <p:nvPicPr>
          <p:cNvPr id="49" name="Picture 4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2939CA2-5A1D-BF5E-1797-D3E5B7376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245" y="4118549"/>
            <a:ext cx="9188073" cy="273945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0F3478B-2CDE-0D1F-29A4-A7F69A5EE89B}"/>
              </a:ext>
            </a:extLst>
          </p:cNvPr>
          <p:cNvCxnSpPr>
            <a:cxnSpLocks/>
          </p:cNvCxnSpPr>
          <p:nvPr/>
        </p:nvCxnSpPr>
        <p:spPr>
          <a:xfrm>
            <a:off x="8296712" y="2733947"/>
            <a:ext cx="718326" cy="19266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62148D-FBD6-FEF2-C49F-47138DDCA8CC}"/>
              </a:ext>
            </a:extLst>
          </p:cNvPr>
          <p:cNvCxnSpPr>
            <a:cxnSpLocks/>
          </p:cNvCxnSpPr>
          <p:nvPr/>
        </p:nvCxnSpPr>
        <p:spPr>
          <a:xfrm>
            <a:off x="9308123" y="3735439"/>
            <a:ext cx="515725" cy="8818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9C21D5-7FA0-0209-178C-1B55245FF246}"/>
              </a:ext>
            </a:extLst>
          </p:cNvPr>
          <p:cNvCxnSpPr>
            <a:cxnSpLocks/>
          </p:cNvCxnSpPr>
          <p:nvPr/>
        </p:nvCxnSpPr>
        <p:spPr>
          <a:xfrm flipH="1" flipV="1">
            <a:off x="8296712" y="3735439"/>
            <a:ext cx="718326" cy="2200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FD39541-B9A5-DD32-BF17-75B678E638B7}"/>
              </a:ext>
            </a:extLst>
          </p:cNvPr>
          <p:cNvCxnSpPr>
            <a:cxnSpLocks/>
          </p:cNvCxnSpPr>
          <p:nvPr/>
        </p:nvCxnSpPr>
        <p:spPr>
          <a:xfrm>
            <a:off x="9308123" y="2784231"/>
            <a:ext cx="1031451" cy="1833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15C66-30AA-3A7B-D881-A30FD58E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77B2CB-9B4F-252E-2892-073E367E5574}"/>
              </a:ext>
            </a:extLst>
          </p:cNvPr>
          <p:cNvCxnSpPr>
            <a:cxnSpLocks/>
          </p:cNvCxnSpPr>
          <p:nvPr/>
        </p:nvCxnSpPr>
        <p:spPr>
          <a:xfrm flipV="1">
            <a:off x="2049709" y="3642743"/>
            <a:ext cx="2015229" cy="6468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3277B07-4C62-4C41-5F0E-BB617553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METHODOLOGY – </a:t>
            </a:r>
            <a:r>
              <a:rPr lang="en-US" sz="3200" dirty="0"/>
              <a:t>Convolutional VAE</a:t>
            </a:r>
          </a:p>
        </p:txBody>
      </p:sp>
      <p:pic>
        <p:nvPicPr>
          <p:cNvPr id="5" name="Picture 4" descr="A diagram of a convolutional vae&#10;&#10;Description automatically generated">
            <a:extLst>
              <a:ext uri="{FF2B5EF4-FFF2-40B4-BE49-F238E27FC236}">
                <a16:creationId xmlns:a16="http://schemas.microsoft.com/office/drawing/2014/main" id="{EFB18143-C61D-2327-DB9F-23140899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154" y="1533244"/>
            <a:ext cx="4879622" cy="47749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23B55-4590-A514-3556-7E34D018B821}"/>
              </a:ext>
            </a:extLst>
          </p:cNvPr>
          <p:cNvCxnSpPr>
            <a:cxnSpLocks/>
          </p:cNvCxnSpPr>
          <p:nvPr/>
        </p:nvCxnSpPr>
        <p:spPr>
          <a:xfrm>
            <a:off x="6495263" y="4278376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E21226-64D1-EB0E-E1FA-346024262F32}"/>
              </a:ext>
            </a:extLst>
          </p:cNvPr>
          <p:cNvSpPr txBox="1"/>
          <p:nvPr/>
        </p:nvSpPr>
        <p:spPr>
          <a:xfrm>
            <a:off x="4498850" y="2375666"/>
            <a:ext cx="205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Priors</a:t>
            </a:r>
          </a:p>
          <a:p>
            <a:pPr algn="ctr"/>
            <a:r>
              <a:rPr lang="en-US" dirty="0"/>
              <a:t>(Overlap, Rotation)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B948B-D8D4-7300-73A4-D03A28868702}"/>
              </a:ext>
            </a:extLst>
          </p:cNvPr>
          <p:cNvSpPr txBox="1"/>
          <p:nvPr/>
        </p:nvSpPr>
        <p:spPr>
          <a:xfrm>
            <a:off x="4459464" y="6308209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3x64x64x64=</a:t>
            </a:r>
            <a:r>
              <a:rPr lang="en-US" u="sng" dirty="0"/>
              <a:t>786,432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671A2-E630-B52C-8600-D238FFDACD1A}"/>
              </a:ext>
            </a:extLst>
          </p:cNvPr>
          <p:cNvSpPr txBox="1"/>
          <p:nvPr/>
        </p:nvSpPr>
        <p:spPr>
          <a:xfrm>
            <a:off x="8359565" y="6310521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64x8x8x8 = </a:t>
            </a:r>
            <a:r>
              <a:rPr lang="en-US" u="sng" dirty="0"/>
              <a:t>32,768</a:t>
            </a:r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917AB4-A64C-92B3-533A-086D1D28CC01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F0AA199E-45D2-8678-5606-6AAAD95D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BC40ED1C-3FD1-603B-E19A-53D2679C6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BAED3B-EFA0-F2FE-2DBB-520B2C13067A}"/>
              </a:ext>
            </a:extLst>
          </p:cNvPr>
          <p:cNvSpPr txBox="1"/>
          <p:nvPr/>
        </p:nvSpPr>
        <p:spPr>
          <a:xfrm>
            <a:off x="11868030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8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5B9BEEE-885D-F958-F0D3-173E92BB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07" y="3615594"/>
            <a:ext cx="1604779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screenshot of a blue and green gradient&#10;&#10;Description automatically generated">
            <a:extLst>
              <a:ext uri="{FF2B5EF4-FFF2-40B4-BE49-F238E27FC236}">
                <a16:creationId xmlns:a16="http://schemas.microsoft.com/office/drawing/2014/main" id="{18EB75B7-517A-ED31-57D8-20D1BF2DE3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536" t="55949" r="1854" b="4025"/>
          <a:stretch/>
        </p:blipFill>
        <p:spPr>
          <a:xfrm>
            <a:off x="2776064" y="3615594"/>
            <a:ext cx="1288874" cy="126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B24FB0-F059-CACA-00C7-09E08DA16FB0}"/>
              </a:ext>
            </a:extLst>
          </p:cNvPr>
          <p:cNvSpPr txBox="1"/>
          <p:nvPr/>
        </p:nvSpPr>
        <p:spPr>
          <a:xfrm>
            <a:off x="1079988" y="1857690"/>
            <a:ext cx="234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Each Subdomain</a:t>
            </a:r>
          </a:p>
          <a:p>
            <a:pPr algn="ctr"/>
            <a:r>
              <a:rPr lang="en-US" dirty="0"/>
              <a:t>(4 in total)</a:t>
            </a:r>
          </a:p>
        </p:txBody>
      </p:sp>
      <p:pic>
        <p:nvPicPr>
          <p:cNvPr id="24" name="Picture 23" descr="A screenshot of a blue and green gradient&#10;&#10;Description automatically generated">
            <a:extLst>
              <a:ext uri="{FF2B5EF4-FFF2-40B4-BE49-F238E27FC236}">
                <a16:creationId xmlns:a16="http://schemas.microsoft.com/office/drawing/2014/main" id="{7F75730D-5CFE-CE16-3BAF-DB3D5F5231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468"/>
          <a:stretch/>
        </p:blipFill>
        <p:spPr>
          <a:xfrm>
            <a:off x="0" y="3000619"/>
            <a:ext cx="2105595" cy="233097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5BABE1-4935-AEBD-B2F5-E01D03794A15}"/>
              </a:ext>
            </a:extLst>
          </p:cNvPr>
          <p:cNvCxnSpPr>
            <a:cxnSpLocks/>
          </p:cNvCxnSpPr>
          <p:nvPr/>
        </p:nvCxnSpPr>
        <p:spPr>
          <a:xfrm>
            <a:off x="4249127" y="4277026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2AF694-2090-EF70-DCA7-A8982085A10D}"/>
              </a:ext>
            </a:extLst>
          </p:cNvPr>
          <p:cNvCxnSpPr>
            <a:cxnSpLocks/>
          </p:cNvCxnSpPr>
          <p:nvPr/>
        </p:nvCxnSpPr>
        <p:spPr>
          <a:xfrm flipV="1">
            <a:off x="1090246" y="3642743"/>
            <a:ext cx="1692907" cy="6468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F9A7EF-2EB0-1532-3ADA-C634DBBEDC89}"/>
              </a:ext>
            </a:extLst>
          </p:cNvPr>
          <p:cNvCxnSpPr>
            <a:cxnSpLocks/>
          </p:cNvCxnSpPr>
          <p:nvPr/>
        </p:nvCxnSpPr>
        <p:spPr>
          <a:xfrm flipV="1">
            <a:off x="1093089" y="4875594"/>
            <a:ext cx="1682975" cy="365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AAD05F-EEF4-8E57-A331-6392D7E0F7BA}"/>
              </a:ext>
            </a:extLst>
          </p:cNvPr>
          <p:cNvCxnSpPr>
            <a:cxnSpLocks/>
          </p:cNvCxnSpPr>
          <p:nvPr/>
        </p:nvCxnSpPr>
        <p:spPr>
          <a:xfrm flipV="1">
            <a:off x="2042620" y="4875594"/>
            <a:ext cx="2022318" cy="365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9B51A8B-31B2-782C-4F78-FCAAACBDEAF0}"/>
              </a:ext>
            </a:extLst>
          </p:cNvPr>
          <p:cNvSpPr txBox="1"/>
          <p:nvPr/>
        </p:nvSpPr>
        <p:spPr>
          <a:xfrm>
            <a:off x="307240" y="532806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x (512, 512)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C96746-C1A0-046B-C9E0-6499571419F9}"/>
              </a:ext>
            </a:extLst>
          </p:cNvPr>
          <p:cNvSpPr txBox="1"/>
          <p:nvPr/>
        </p:nvSpPr>
        <p:spPr>
          <a:xfrm>
            <a:off x="2856461" y="532806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(256, 256)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EABCA8-1B41-AB9E-F9C5-3AB9055FFF1A}"/>
              </a:ext>
            </a:extLst>
          </p:cNvPr>
          <p:cNvSpPr txBox="1"/>
          <p:nvPr/>
        </p:nvSpPr>
        <p:spPr>
          <a:xfrm>
            <a:off x="4832811" y="532806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 x (64, 64)</a:t>
            </a:r>
          </a:p>
        </p:txBody>
      </p:sp>
    </p:spTree>
    <p:extLst>
      <p:ext uri="{BB962C8B-B14F-4D97-AF65-F5344CB8AC3E}">
        <p14:creationId xmlns:p14="http://schemas.microsoft.com/office/powerpoint/2010/main" val="166975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B95B-BB2B-B39D-9FCB-ABAFA52B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F9A0-AC3E-0A32-41B1-6AA87352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METHODOLOGY – </a:t>
            </a:r>
            <a:r>
              <a:rPr lang="en-US" sz="3200" dirty="0"/>
              <a:t>Convolutional VAE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743935-D496-5850-EF3C-BF55FD131ACC}"/>
              </a:ext>
            </a:extLst>
          </p:cNvPr>
          <p:cNvCxnSpPr/>
          <p:nvPr/>
        </p:nvCxnSpPr>
        <p:spPr>
          <a:xfrm>
            <a:off x="1990165" y="1272990"/>
            <a:ext cx="8265459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Imperial College London Logo PNG vector in SVG, PDF, AI, CDR format">
            <a:extLst>
              <a:ext uri="{FF2B5EF4-FFF2-40B4-BE49-F238E27FC236}">
                <a16:creationId xmlns:a16="http://schemas.microsoft.com/office/drawing/2014/main" id="{C18B7464-9CDA-BD15-900B-4E6D94185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7" b="25310"/>
          <a:stretch/>
        </p:blipFill>
        <p:spPr bwMode="auto">
          <a:xfrm>
            <a:off x="10294669" y="0"/>
            <a:ext cx="1897331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5FB40-0AA4-56CC-6534-2172ADCA8FF9}"/>
              </a:ext>
            </a:extLst>
          </p:cNvPr>
          <p:cNvSpPr txBox="1"/>
          <p:nvPr/>
        </p:nvSpPr>
        <p:spPr>
          <a:xfrm>
            <a:off x="11868030" y="645789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53CCE6-A35D-DC57-3B02-9F59949440A0}"/>
              </a:ext>
            </a:extLst>
          </p:cNvPr>
          <p:cNvSpPr txBox="1"/>
          <p:nvPr/>
        </p:nvSpPr>
        <p:spPr>
          <a:xfrm>
            <a:off x="2311120" y="512983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 x (64, 64)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23FDF4-FFDA-8A03-1FE9-1E9986968602}"/>
              </a:ext>
            </a:extLst>
          </p:cNvPr>
          <p:cNvSpPr txBox="1"/>
          <p:nvPr/>
        </p:nvSpPr>
        <p:spPr>
          <a:xfrm>
            <a:off x="4248356" y="512983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(256, 256)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390086-82E1-1C5A-E99D-03DBB1501C35}"/>
              </a:ext>
            </a:extLst>
          </p:cNvPr>
          <p:cNvSpPr txBox="1"/>
          <p:nvPr/>
        </p:nvSpPr>
        <p:spPr>
          <a:xfrm>
            <a:off x="7746710" y="5129833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x (512, 512)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3454E3-4813-0F7B-EE09-0202DABD8549}"/>
              </a:ext>
            </a:extLst>
          </p:cNvPr>
          <p:cNvCxnSpPr>
            <a:cxnSpLocks/>
          </p:cNvCxnSpPr>
          <p:nvPr/>
        </p:nvCxnSpPr>
        <p:spPr>
          <a:xfrm>
            <a:off x="4414524" y="4274285"/>
            <a:ext cx="1566573" cy="3186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769D33-D959-CA4F-564A-25E2570A4E35}"/>
              </a:ext>
            </a:extLst>
          </p:cNvPr>
          <p:cNvCxnSpPr>
            <a:cxnSpLocks/>
          </p:cNvCxnSpPr>
          <p:nvPr/>
        </p:nvCxnSpPr>
        <p:spPr>
          <a:xfrm>
            <a:off x="4416627" y="3442946"/>
            <a:ext cx="1563719" cy="5093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" name="Picture 48" descr="A graph of a blue square with a green gradient&#10;&#10;Description automatically generated with medium confidence">
            <a:extLst>
              <a:ext uri="{FF2B5EF4-FFF2-40B4-BE49-F238E27FC236}">
                <a16:creationId xmlns:a16="http://schemas.microsoft.com/office/drawing/2014/main" id="{24997034-35DD-8941-7192-2E635698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16" t="14678" r="27151" b="14077"/>
          <a:stretch/>
        </p:blipFill>
        <p:spPr>
          <a:xfrm>
            <a:off x="8003639" y="3506153"/>
            <a:ext cx="714092" cy="702270"/>
          </a:xfrm>
          <a:prstGeom prst="rect">
            <a:avLst/>
          </a:prstGeom>
        </p:spPr>
      </p:pic>
      <p:pic>
        <p:nvPicPr>
          <p:cNvPr id="50" name="Picture 49" descr="A graph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E100F51C-905E-3EE0-1298-FE44872AFF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771" t="14809" r="26807" b="11923"/>
          <a:stretch/>
        </p:blipFill>
        <p:spPr>
          <a:xfrm>
            <a:off x="8067493" y="3566829"/>
            <a:ext cx="708276" cy="702270"/>
          </a:xfrm>
          <a:prstGeom prst="rect">
            <a:avLst/>
          </a:prstGeom>
        </p:spPr>
      </p:pic>
      <p:pic>
        <p:nvPicPr>
          <p:cNvPr id="51" name="Picture 50" descr="A graph of a graph showing a blue and green gradient&#10;&#10;Description automatically generated with medium confidence">
            <a:extLst>
              <a:ext uri="{FF2B5EF4-FFF2-40B4-BE49-F238E27FC236}">
                <a16:creationId xmlns:a16="http://schemas.microsoft.com/office/drawing/2014/main" id="{0DCA5BB2-BE53-F836-1498-E90A092F44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36" t="14198" r="26792" b="13118"/>
          <a:stretch/>
        </p:blipFill>
        <p:spPr>
          <a:xfrm>
            <a:off x="8133021" y="3648178"/>
            <a:ext cx="718493" cy="702270"/>
          </a:xfrm>
          <a:prstGeom prst="rect">
            <a:avLst/>
          </a:prstGeom>
        </p:spPr>
      </p:pic>
      <p:sp>
        <p:nvSpPr>
          <p:cNvPr id="52" name="Cube 51">
            <a:extLst>
              <a:ext uri="{FF2B5EF4-FFF2-40B4-BE49-F238E27FC236}">
                <a16:creationId xmlns:a16="http://schemas.microsoft.com/office/drawing/2014/main" id="{FA4F1872-31A8-D66E-A6DA-91E185F77BE4}"/>
              </a:ext>
            </a:extLst>
          </p:cNvPr>
          <p:cNvSpPr/>
          <p:nvPr/>
        </p:nvSpPr>
        <p:spPr>
          <a:xfrm>
            <a:off x="223393" y="3773101"/>
            <a:ext cx="419322" cy="285791"/>
          </a:xfrm>
          <a:prstGeom prst="cube">
            <a:avLst/>
          </a:prstGeom>
          <a:solidFill>
            <a:schemeClr val="bg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DB18777A-1F48-FFC2-ACEB-B7932C7A098E}"/>
              </a:ext>
            </a:extLst>
          </p:cNvPr>
          <p:cNvSpPr/>
          <p:nvPr/>
        </p:nvSpPr>
        <p:spPr>
          <a:xfrm>
            <a:off x="610606" y="3494602"/>
            <a:ext cx="248623" cy="799006"/>
          </a:xfrm>
          <a:prstGeom prst="cube">
            <a:avLst>
              <a:gd name="adj" fmla="val 80191"/>
            </a:avLst>
          </a:prstGeom>
          <a:solidFill>
            <a:srgbClr val="D2675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1D91B738-BFC0-7847-65A6-83F0999CF7BF}"/>
              </a:ext>
            </a:extLst>
          </p:cNvPr>
          <p:cNvSpPr/>
          <p:nvPr/>
        </p:nvSpPr>
        <p:spPr>
          <a:xfrm>
            <a:off x="682890" y="3493305"/>
            <a:ext cx="248623" cy="79900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3B81F922-72CA-2CD0-EDAA-B18AF35D071C}"/>
              </a:ext>
            </a:extLst>
          </p:cNvPr>
          <p:cNvSpPr/>
          <p:nvPr/>
        </p:nvSpPr>
        <p:spPr>
          <a:xfrm>
            <a:off x="749433" y="3493305"/>
            <a:ext cx="248623" cy="79900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D7BE5AB9-5436-597E-5E8F-1572ECB16906}"/>
              </a:ext>
            </a:extLst>
          </p:cNvPr>
          <p:cNvSpPr/>
          <p:nvPr/>
        </p:nvSpPr>
        <p:spPr>
          <a:xfrm>
            <a:off x="921290" y="3353426"/>
            <a:ext cx="248623" cy="1074798"/>
          </a:xfrm>
          <a:prstGeom prst="cube">
            <a:avLst>
              <a:gd name="adj" fmla="val 80191"/>
            </a:avLst>
          </a:prstGeom>
          <a:solidFill>
            <a:srgbClr val="D2675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AD126B7A-9028-AAC0-090C-BC071CAF1637}"/>
              </a:ext>
            </a:extLst>
          </p:cNvPr>
          <p:cNvSpPr/>
          <p:nvPr/>
        </p:nvSpPr>
        <p:spPr>
          <a:xfrm>
            <a:off x="999517" y="3353426"/>
            <a:ext cx="248623" cy="1074798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2DFFE36E-F812-45B8-39F7-52B8E3AC0BA4}"/>
              </a:ext>
            </a:extLst>
          </p:cNvPr>
          <p:cNvSpPr/>
          <p:nvPr/>
        </p:nvSpPr>
        <p:spPr>
          <a:xfrm>
            <a:off x="1066060" y="3353426"/>
            <a:ext cx="248623" cy="1074798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76B8BC2A-B9C5-8C9A-B588-757E6CDED4C9}"/>
              </a:ext>
            </a:extLst>
          </p:cNvPr>
          <p:cNvSpPr/>
          <p:nvPr/>
        </p:nvSpPr>
        <p:spPr>
          <a:xfrm>
            <a:off x="1259292" y="3221085"/>
            <a:ext cx="248623" cy="1343446"/>
          </a:xfrm>
          <a:prstGeom prst="cube">
            <a:avLst>
              <a:gd name="adj" fmla="val 80191"/>
            </a:avLst>
          </a:prstGeom>
          <a:solidFill>
            <a:srgbClr val="D2675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F9FC7D0B-02FD-83BD-1C17-2A16497CAD34}"/>
              </a:ext>
            </a:extLst>
          </p:cNvPr>
          <p:cNvSpPr/>
          <p:nvPr/>
        </p:nvSpPr>
        <p:spPr>
          <a:xfrm>
            <a:off x="1330893" y="3221085"/>
            <a:ext cx="248623" cy="134344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FB7F7B34-A964-4A8E-F90D-B8A5AD80F95B}"/>
              </a:ext>
            </a:extLst>
          </p:cNvPr>
          <p:cNvSpPr/>
          <p:nvPr/>
        </p:nvSpPr>
        <p:spPr>
          <a:xfrm>
            <a:off x="1397436" y="3221085"/>
            <a:ext cx="248623" cy="1343446"/>
          </a:xfrm>
          <a:prstGeom prst="cube">
            <a:avLst>
              <a:gd name="adj" fmla="val 80191"/>
            </a:avLst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7BBA6B3A-B41B-EA88-EA91-64CFFECCEE86}"/>
              </a:ext>
            </a:extLst>
          </p:cNvPr>
          <p:cNvSpPr/>
          <p:nvPr/>
        </p:nvSpPr>
        <p:spPr>
          <a:xfrm>
            <a:off x="1466076" y="3219925"/>
            <a:ext cx="248623" cy="1343446"/>
          </a:xfrm>
          <a:prstGeom prst="cube">
            <a:avLst>
              <a:gd name="adj" fmla="val 80191"/>
            </a:avLst>
          </a:prstGeom>
          <a:solidFill>
            <a:srgbClr val="E7E27A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graph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EE6CB6A8-8127-FA2B-6768-29555D34BF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771" t="14809" r="26807" b="11923"/>
          <a:stretch/>
        </p:blipFill>
        <p:spPr>
          <a:xfrm>
            <a:off x="11276806" y="3541591"/>
            <a:ext cx="708276" cy="702270"/>
          </a:xfrm>
          <a:prstGeom prst="rect">
            <a:avLst/>
          </a:prstGeom>
        </p:spPr>
      </p:pic>
      <p:pic>
        <p:nvPicPr>
          <p:cNvPr id="64" name="Picture 63" descr="A graph of a graph showing a blue and green gradient&#10;&#10;Description automatically generated with medium confidence">
            <a:extLst>
              <a:ext uri="{FF2B5EF4-FFF2-40B4-BE49-F238E27FC236}">
                <a16:creationId xmlns:a16="http://schemas.microsoft.com/office/drawing/2014/main" id="{7352D68A-EAD0-5F0E-2D84-313C17E6B2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36" t="14198" r="26792" b="13118"/>
          <a:stretch/>
        </p:blipFill>
        <p:spPr>
          <a:xfrm>
            <a:off x="11368879" y="3608729"/>
            <a:ext cx="718493" cy="702270"/>
          </a:xfrm>
          <a:prstGeom prst="rect">
            <a:avLst/>
          </a:prstGeom>
        </p:spPr>
      </p:pic>
      <p:pic>
        <p:nvPicPr>
          <p:cNvPr id="65" name="Picture 64" descr="A graph of a blue square with a green gradient&#10;&#10;Description automatically generated with medium confidence">
            <a:extLst>
              <a:ext uri="{FF2B5EF4-FFF2-40B4-BE49-F238E27FC236}">
                <a16:creationId xmlns:a16="http://schemas.microsoft.com/office/drawing/2014/main" id="{B3146C3E-4181-F1F5-9994-315242E5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16" t="14678" r="27151" b="14077"/>
          <a:stretch/>
        </p:blipFill>
        <p:spPr>
          <a:xfrm>
            <a:off x="11447276" y="3693281"/>
            <a:ext cx="714092" cy="702270"/>
          </a:xfrm>
          <a:prstGeom prst="rect">
            <a:avLst/>
          </a:prstGeom>
        </p:spPr>
      </p:pic>
      <p:sp>
        <p:nvSpPr>
          <p:cNvPr id="66" name="Left Bracket 65">
            <a:extLst>
              <a:ext uri="{FF2B5EF4-FFF2-40B4-BE49-F238E27FC236}">
                <a16:creationId xmlns:a16="http://schemas.microsoft.com/office/drawing/2014/main" id="{A2573584-7004-2C7C-A975-D6F233E6BC5C}"/>
              </a:ext>
            </a:extLst>
          </p:cNvPr>
          <p:cNvSpPr/>
          <p:nvPr/>
        </p:nvSpPr>
        <p:spPr>
          <a:xfrm rot="16200000">
            <a:off x="1247586" y="4333590"/>
            <a:ext cx="174424" cy="778321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DA4B17-16F0-46FA-C681-AC8E941D6438}"/>
              </a:ext>
            </a:extLst>
          </p:cNvPr>
          <p:cNvSpPr txBox="1"/>
          <p:nvPr/>
        </p:nvSpPr>
        <p:spPr>
          <a:xfrm>
            <a:off x="1015111" y="4828258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Decoder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942DAA6-E4ED-3E42-B92F-024FFCE5B349}"/>
              </a:ext>
            </a:extLst>
          </p:cNvPr>
          <p:cNvSpPr txBox="1"/>
          <p:nvPr/>
        </p:nvSpPr>
        <p:spPr>
          <a:xfrm>
            <a:off x="7325559" y="2422843"/>
            <a:ext cx="2104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Generated Initial Guess</a:t>
            </a:r>
          </a:p>
          <a:p>
            <a:pPr algn="ctr"/>
            <a:r>
              <a:rPr lang="en-US" sz="1400" b="1" dirty="0"/>
              <a:t>(Full Domain)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E4A3D9-0696-55BA-97D3-1CA4B1EFA82A}"/>
              </a:ext>
            </a:extLst>
          </p:cNvPr>
          <p:cNvSpPr txBox="1"/>
          <p:nvPr/>
        </p:nvSpPr>
        <p:spPr>
          <a:xfrm>
            <a:off x="-61198" y="2427680"/>
            <a:ext cx="207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Convolutional VAE</a:t>
            </a:r>
          </a:p>
          <a:p>
            <a:pPr algn="ctr"/>
            <a:r>
              <a:rPr lang="en-US" sz="1400" dirty="0"/>
              <a:t>(4 Independent Models)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502EFD-85E2-7A3A-15C1-AE418EDA99AF}"/>
              </a:ext>
            </a:extLst>
          </p:cNvPr>
          <p:cNvSpPr txBox="1"/>
          <p:nvPr/>
        </p:nvSpPr>
        <p:spPr>
          <a:xfrm>
            <a:off x="9553598" y="2414765"/>
            <a:ext cx="2623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Computational Fluid Dynamic</a:t>
            </a:r>
          </a:p>
          <a:p>
            <a:pPr algn="ctr"/>
            <a:r>
              <a:rPr lang="en-US" sz="1400" dirty="0"/>
              <a:t>(AI4PDE)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0253A8-74FB-EDBD-47CD-785DBA8C995E}"/>
              </a:ext>
            </a:extLst>
          </p:cNvPr>
          <p:cNvSpPr txBox="1"/>
          <p:nvPr/>
        </p:nvSpPr>
        <p:spPr>
          <a:xfrm>
            <a:off x="11376961" y="3939393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Simulation</a:t>
            </a:r>
          </a:p>
        </p:txBody>
      </p:sp>
      <p:pic>
        <p:nvPicPr>
          <p:cNvPr id="72" name="Picture 71" descr="An aerial view of an iceberg&#10;&#10;Description automatically generated">
            <a:extLst>
              <a:ext uri="{FF2B5EF4-FFF2-40B4-BE49-F238E27FC236}">
                <a16:creationId xmlns:a16="http://schemas.microsoft.com/office/drawing/2014/main" id="{6AAE884D-811A-5DE7-DE02-FE5B543C1E4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771567" y="3502177"/>
            <a:ext cx="900000" cy="900000"/>
          </a:xfrm>
          <a:prstGeom prst="rect">
            <a:avLst/>
          </a:prstGeom>
        </p:spPr>
      </p:pic>
      <p:sp>
        <p:nvSpPr>
          <p:cNvPr id="73" name="Left Bracket 72">
            <a:extLst>
              <a:ext uri="{FF2B5EF4-FFF2-40B4-BE49-F238E27FC236}">
                <a16:creationId xmlns:a16="http://schemas.microsoft.com/office/drawing/2014/main" id="{3325E17B-1CD0-2EAE-DA55-3076BC25655B}"/>
              </a:ext>
            </a:extLst>
          </p:cNvPr>
          <p:cNvSpPr/>
          <p:nvPr/>
        </p:nvSpPr>
        <p:spPr>
          <a:xfrm rot="16200000">
            <a:off x="365353" y="4538902"/>
            <a:ext cx="179909" cy="358919"/>
          </a:xfrm>
          <a:prstGeom prst="leftBracke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E90099-611C-0F23-7BE4-A99315E75021}"/>
              </a:ext>
            </a:extLst>
          </p:cNvPr>
          <p:cNvSpPr txBox="1"/>
          <p:nvPr/>
        </p:nvSpPr>
        <p:spPr>
          <a:xfrm>
            <a:off x="0" y="4818737"/>
            <a:ext cx="986167" cy="25391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050" b="1" dirty="0"/>
              <a:t>Latent Space</a:t>
            </a: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DEAE843C-70F4-5D27-9F42-877FD6E69473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18" y="3377140"/>
            <a:ext cx="1227487" cy="10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 descr="A screenshot of a blue and green gradient&#10;&#10;Description automatically generated">
            <a:extLst>
              <a:ext uri="{FF2B5EF4-FFF2-40B4-BE49-F238E27FC236}">
                <a16:creationId xmlns:a16="http://schemas.microsoft.com/office/drawing/2014/main" id="{C6921D69-AB4A-E26A-8B6A-30658DF5408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7536" t="55949" r="1854" b="4025"/>
          <a:stretch/>
        </p:blipFill>
        <p:spPr>
          <a:xfrm>
            <a:off x="4414524" y="3448132"/>
            <a:ext cx="839780" cy="820967"/>
          </a:xfrm>
          <a:prstGeom prst="rect">
            <a:avLst/>
          </a:prstGeom>
        </p:spPr>
      </p:pic>
      <p:pic>
        <p:nvPicPr>
          <p:cNvPr id="77" name="Picture 76" descr="A screenshot of a blue and green gradient&#10;&#10;Description automatically generated">
            <a:extLst>
              <a:ext uri="{FF2B5EF4-FFF2-40B4-BE49-F238E27FC236}">
                <a16:creationId xmlns:a16="http://schemas.microsoft.com/office/drawing/2014/main" id="{165F22E8-A8CE-B5FE-5769-827B738E563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2468"/>
          <a:stretch/>
        </p:blipFill>
        <p:spPr>
          <a:xfrm>
            <a:off x="5953977" y="3084055"/>
            <a:ext cx="1420140" cy="157215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C4E347-BA6A-6E51-34C1-E5E703BF6268}"/>
              </a:ext>
            </a:extLst>
          </p:cNvPr>
          <p:cNvCxnSpPr>
            <a:cxnSpLocks/>
          </p:cNvCxnSpPr>
          <p:nvPr/>
        </p:nvCxnSpPr>
        <p:spPr>
          <a:xfrm>
            <a:off x="1887192" y="3857288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5989027-2CB8-2097-1AC5-01AEEAE83450}"/>
              </a:ext>
            </a:extLst>
          </p:cNvPr>
          <p:cNvCxnSpPr>
            <a:cxnSpLocks/>
          </p:cNvCxnSpPr>
          <p:nvPr/>
        </p:nvCxnSpPr>
        <p:spPr>
          <a:xfrm>
            <a:off x="3815489" y="3857323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08EFBA8-5F81-3B3A-1647-C3CE6B632407}"/>
              </a:ext>
            </a:extLst>
          </p:cNvPr>
          <p:cNvCxnSpPr>
            <a:cxnSpLocks/>
          </p:cNvCxnSpPr>
          <p:nvPr/>
        </p:nvCxnSpPr>
        <p:spPr>
          <a:xfrm>
            <a:off x="9123927" y="3901335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99CDE48-98F1-2458-55CA-CB576B2285CD}"/>
              </a:ext>
            </a:extLst>
          </p:cNvPr>
          <p:cNvCxnSpPr>
            <a:cxnSpLocks/>
          </p:cNvCxnSpPr>
          <p:nvPr/>
        </p:nvCxnSpPr>
        <p:spPr>
          <a:xfrm>
            <a:off x="10810838" y="3915996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1CCB21-3346-798D-B3DD-FAE6AC946A31}"/>
              </a:ext>
            </a:extLst>
          </p:cNvPr>
          <p:cNvCxnSpPr>
            <a:cxnSpLocks/>
          </p:cNvCxnSpPr>
          <p:nvPr/>
        </p:nvCxnSpPr>
        <p:spPr>
          <a:xfrm>
            <a:off x="7515845" y="3869849"/>
            <a:ext cx="36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8C10799-C7EC-1FDD-8CEA-7DD08FCA71C8}"/>
              </a:ext>
            </a:extLst>
          </p:cNvPr>
          <p:cNvSpPr txBox="1"/>
          <p:nvPr/>
        </p:nvSpPr>
        <p:spPr>
          <a:xfrm>
            <a:off x="3655524" y="2409737"/>
            <a:ext cx="2104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Generated Initial Guess</a:t>
            </a:r>
          </a:p>
          <a:p>
            <a:pPr algn="ctr"/>
            <a:r>
              <a:rPr lang="en-US" sz="1400" dirty="0"/>
              <a:t>(For Each </a:t>
            </a:r>
            <a:r>
              <a:rPr lang="en-US" sz="1400" b="1" dirty="0"/>
              <a:t>Subdomain</a:t>
            </a:r>
            <a:r>
              <a:rPr lang="en-US" sz="1400" dirty="0"/>
              <a:t>)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E5DB711-1E29-143C-B51D-E0FE884AA50B}"/>
              </a:ext>
            </a:extLst>
          </p:cNvPr>
          <p:cNvCxnSpPr>
            <a:cxnSpLocks/>
          </p:cNvCxnSpPr>
          <p:nvPr/>
        </p:nvCxnSpPr>
        <p:spPr>
          <a:xfrm>
            <a:off x="5235122" y="3448132"/>
            <a:ext cx="1398771" cy="5117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C8964FF-E6A8-9003-8B9A-3791D97FE01A}"/>
              </a:ext>
            </a:extLst>
          </p:cNvPr>
          <p:cNvCxnSpPr>
            <a:cxnSpLocks/>
          </p:cNvCxnSpPr>
          <p:nvPr/>
        </p:nvCxnSpPr>
        <p:spPr>
          <a:xfrm>
            <a:off x="5254304" y="4269099"/>
            <a:ext cx="1379589" cy="3238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A0E1196-E776-9A37-DABE-0C8CAB1BB570}"/>
              </a:ext>
            </a:extLst>
          </p:cNvPr>
          <p:cNvSpPr txBox="1"/>
          <p:nvPr/>
        </p:nvSpPr>
        <p:spPr>
          <a:xfrm>
            <a:off x="5918490" y="5131599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x (256, 256)</a:t>
            </a:r>
          </a:p>
        </p:txBody>
      </p:sp>
    </p:spTree>
    <p:extLst>
      <p:ext uri="{BB962C8B-B14F-4D97-AF65-F5344CB8AC3E}">
        <p14:creationId xmlns:p14="http://schemas.microsoft.com/office/powerpoint/2010/main" val="349310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8980</TotalTime>
  <Words>2205</Words>
  <Application>Microsoft Macintosh PowerPoint</Application>
  <PresentationFormat>Widescreen</PresentationFormat>
  <Paragraphs>298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Google Sans</vt:lpstr>
      <vt:lpstr>Lucida Grande</vt:lpstr>
      <vt:lpstr>NimbusSanL</vt:lpstr>
      <vt:lpstr>Office Theme</vt:lpstr>
      <vt:lpstr>Modelling pollution in the urban environment using neural networks  </vt:lpstr>
      <vt:lpstr>CONTENTS</vt:lpstr>
      <vt:lpstr>INTRODUCTIOIN</vt:lpstr>
      <vt:lpstr>LITERATURE REVIEW</vt:lpstr>
      <vt:lpstr>METHODOLOGY – Overview of the Workflow</vt:lpstr>
      <vt:lpstr>METHODOLOGY - Setup of a Test Case</vt:lpstr>
      <vt:lpstr>METHODOLOGY – Data Preprocessing</vt:lpstr>
      <vt:lpstr>METHODOLOGY – Convolutional VAE</vt:lpstr>
      <vt:lpstr>METHODOLOGY – Convolutional VAE</vt:lpstr>
      <vt:lpstr>METHODOLOGY – CFD Simulation</vt:lpstr>
      <vt:lpstr>METHODOLOGY – Observational Data</vt:lpstr>
      <vt:lpstr>METHODOLOGY – Data Assimilation</vt:lpstr>
      <vt:lpstr>METHODOLOGY – Data Assimilation Loop</vt:lpstr>
      <vt:lpstr>RESULTS - Velocity and Pollution Field</vt:lpstr>
      <vt:lpstr>RESULTS - Velocity and Pollution Field</vt:lpstr>
      <vt:lpstr>RESULTS - Detailed Analysis</vt:lpstr>
      <vt:lpstr>RESULTS – Data Mismatch &amp; Sensor Performance</vt:lpstr>
      <vt:lpstr>CONCLUSION &amp; DISCUSSION</vt:lpstr>
      <vt:lpstr>Modelling pollution in the urban environment using neural networks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SHEN, Hanson H</dc:creator>
  <cp:lastModifiedBy>SHEN, Hanson H</cp:lastModifiedBy>
  <cp:revision>1</cp:revision>
  <dcterms:created xsi:type="dcterms:W3CDTF">2024-09-04T23:55:37Z</dcterms:created>
  <dcterms:modified xsi:type="dcterms:W3CDTF">2024-09-11T23:36:32Z</dcterms:modified>
</cp:coreProperties>
</file>